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</p:sldIdLst>
  <p:sldSz cy="5143500" cx="9144000"/>
  <p:notesSz cx="6858000" cy="9144000"/>
  <p:embeddedFontLst>
    <p:embeddedFont>
      <p:font typeface="Staatliches"/>
      <p:regular r:id="rId32"/>
    </p:embeddedFont>
    <p:embeddedFont>
      <p:font typeface="Lato"/>
      <p:regular r:id="rId33"/>
      <p:bold r:id="rId34"/>
      <p:italic r:id="rId35"/>
      <p:boldItalic r:id="rId36"/>
    </p:embeddedFont>
    <p:embeddedFont>
      <p:font typeface="Montserrat Black"/>
      <p:bold r:id="rId37"/>
      <p:boldItalic r:id="rId38"/>
    </p:embeddedFont>
    <p:embeddedFont>
      <p:font typeface="Montserrat"/>
      <p:regular r:id="rId39"/>
      <p:bold r:id="rId40"/>
      <p:italic r:id="rId41"/>
      <p:boldItalic r:id="rId42"/>
    </p:embeddedFont>
    <p:embeddedFont>
      <p:font typeface="Source Code Pro"/>
      <p:regular r:id="rId43"/>
      <p:bold r:id="rId44"/>
      <p:italic r:id="rId45"/>
      <p:boldItalic r:id="rId46"/>
    </p:embeddedFont>
    <p:embeddedFont>
      <p:font typeface="Roboto Condensed Light"/>
      <p:regular r:id="rId47"/>
      <p:bold r:id="rId48"/>
      <p:italic r:id="rId49"/>
      <p:boldItalic r:id="rId50"/>
    </p:embeddedFont>
    <p:embeddedFont>
      <p:font typeface="Montserrat ExtraBold"/>
      <p:bold r:id="rId51"/>
      <p:boldItalic r:id="rId5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324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3240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-bold.fntdata"/><Relationship Id="rId42" Type="http://schemas.openxmlformats.org/officeDocument/2006/relationships/font" Target="fonts/Montserrat-boldItalic.fntdata"/><Relationship Id="rId41" Type="http://schemas.openxmlformats.org/officeDocument/2006/relationships/font" Target="fonts/Montserrat-italic.fntdata"/><Relationship Id="rId44" Type="http://schemas.openxmlformats.org/officeDocument/2006/relationships/font" Target="fonts/SourceCodePro-bold.fntdata"/><Relationship Id="rId43" Type="http://schemas.openxmlformats.org/officeDocument/2006/relationships/font" Target="fonts/SourceCodePro-regular.fntdata"/><Relationship Id="rId46" Type="http://schemas.openxmlformats.org/officeDocument/2006/relationships/font" Target="fonts/SourceCodePro-boldItalic.fntdata"/><Relationship Id="rId45" Type="http://schemas.openxmlformats.org/officeDocument/2006/relationships/font" Target="fonts/SourceCodePro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RobotoCondensedLight-bold.fntdata"/><Relationship Id="rId47" Type="http://schemas.openxmlformats.org/officeDocument/2006/relationships/font" Target="fonts/RobotoCondensedLight-regular.fntdata"/><Relationship Id="rId49" Type="http://schemas.openxmlformats.org/officeDocument/2006/relationships/font" Target="fonts/RobotoCondensedLight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font" Target="fonts/Lato-regular.fntdata"/><Relationship Id="rId32" Type="http://schemas.openxmlformats.org/officeDocument/2006/relationships/font" Target="fonts/Staatliches-regular.fntdata"/><Relationship Id="rId35" Type="http://schemas.openxmlformats.org/officeDocument/2006/relationships/font" Target="fonts/Lato-italic.fntdata"/><Relationship Id="rId34" Type="http://schemas.openxmlformats.org/officeDocument/2006/relationships/font" Target="fonts/Lato-bold.fntdata"/><Relationship Id="rId37" Type="http://schemas.openxmlformats.org/officeDocument/2006/relationships/font" Target="fonts/MontserratBlack-bold.fntdata"/><Relationship Id="rId36" Type="http://schemas.openxmlformats.org/officeDocument/2006/relationships/font" Target="fonts/Lato-boldItalic.fntdata"/><Relationship Id="rId39" Type="http://schemas.openxmlformats.org/officeDocument/2006/relationships/font" Target="fonts/Montserrat-regular.fntdata"/><Relationship Id="rId38" Type="http://schemas.openxmlformats.org/officeDocument/2006/relationships/font" Target="fonts/MontserratBlack-boldItalic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MontserratExtraBold-bold.fntdata"/><Relationship Id="rId50" Type="http://schemas.openxmlformats.org/officeDocument/2006/relationships/font" Target="fonts/RobotoCondensedLight-boldItalic.fntdata"/><Relationship Id="rId52" Type="http://schemas.openxmlformats.org/officeDocument/2006/relationships/font" Target="fonts/MontserratExtraBold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g633c9ab0c4_0_17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4" name="Google Shape;1804;g633c9ab0c4_0_17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1" name="Shape 1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2" name="Google Shape;1892;g31c7cc36b86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3" name="Google Shape;1893;g31c7cc36b86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0" name="Shape 1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1" name="Google Shape;1901;g31c7cc36b86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2" name="Google Shape;1902;g31c7cc36b86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7" name="Shape 1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8" name="Google Shape;1908;g31c7cc36b8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9" name="Google Shape;1909;g31c7cc36b8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3" name="Shape 1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" name="Google Shape;1914;g31c7cc36b86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5" name="Google Shape;1915;g31c7cc36b86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9" name="Shape 1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0" name="Google Shape;1920;g31c7cc36b86_3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1" name="Google Shape;1921;g31c7cc36b86_3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5" name="Shape 1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6" name="Google Shape;1926;g31c7cc36b86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7" name="Google Shape;1927;g31c7cc36b86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1" name="Shape 1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2" name="Google Shape;1932;g31c7cc36b86_3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3" name="Google Shape;1933;g31c7cc36b86_3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g31c7cc36b86_3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9" name="Google Shape;1939;g31c7cc36b86_3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3" name="Shape 1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4" name="Google Shape;1944;g31c7cc36b86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5" name="Google Shape;1945;g31c7cc36b86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9" name="Shape 1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0" name="Google Shape;1950;g31c7cc36b86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1" name="Google Shape;1951;g31c7cc36b86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g6eaa2e3185_2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0" name="Google Shape;1810;g6eaa2e3185_2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6" name="Google Shape;1956;g320f9dcd9e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7" name="Google Shape;1957;g320f9dcd9e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8" name="Shape 2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9" name="Google Shape;2149;g31c7cc36b86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0" name="Google Shape;2150;g31c7cc36b86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4" name="Shape 2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5" name="Google Shape;2155;g31c7cc36b86_3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6" name="Google Shape;2156;g31c7cc36b86_3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0" name="Shape 2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1" name="Google Shape;2161;g31c7cc36b86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2" name="Google Shape;2162;g31c7cc36b86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6" name="Shape 2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7" name="Google Shape;2167;g31c7cc36b86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8" name="Google Shape;2168;g31c7cc36b86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2" name="Shape 2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3" name="Google Shape;2173;g624463babb_1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4" name="Google Shape;2174;g624463babb_1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9" name="Shape 2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0" name="Google Shape;2280;g6347246601_1_158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1" name="Google Shape;2281;g6347246601_1_158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7" name="Shape 1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8" name="Google Shape;1838;g63d01c3ee5_1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9" name="Google Shape;1839;g63d01c3ee5_1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3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Google Shape;1844;g31c7cc36b86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5" name="Google Shape;1845;g31c7cc36b86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0" name="Shape 1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1" name="Google Shape;1851;g31c7cc36b86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2" name="Google Shape;1852;g31c7cc36b86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8" name="Shape 1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9" name="Google Shape;1859;g31c7cc36b86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0" name="Google Shape;1860;g31c7cc36b86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9" name="Shape 1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0" name="Google Shape;1870;g31c7cc36b86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1" name="Google Shape;1871;g31c7cc36b86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g31c7cc36b86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9" name="Google Shape;1879;g31c7cc36b86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g31c7cc36b86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6" name="Google Shape;1886;g31c7cc36b86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5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9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6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22.png"/><Relationship Id="rId4" Type="http://schemas.openxmlformats.org/officeDocument/2006/relationships/image" Target="../media/image14.png"/><Relationship Id="rId5" Type="http://schemas.openxmlformats.org/officeDocument/2006/relationships/image" Target="../media/image18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9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6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image" Target="../media/image25.png"/><Relationship Id="rId4" Type="http://schemas.openxmlformats.org/officeDocument/2006/relationships/image" Target="../media/image24.png"/><Relationship Id="rId5" Type="http://schemas.openxmlformats.org/officeDocument/2006/relationships/image" Target="../media/image2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Relationship Id="rId3" Type="http://schemas.openxmlformats.org/officeDocument/2006/relationships/image" Target="../media/image29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22.png"/><Relationship Id="rId4" Type="http://schemas.openxmlformats.org/officeDocument/2006/relationships/image" Target="../media/image14.png"/><Relationship Id="rId5" Type="http://schemas.openxmlformats.org/officeDocument/2006/relationships/image" Target="../media/image18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Relationship Id="rId3" Type="http://schemas.openxmlformats.org/officeDocument/2006/relationships/image" Target="../media/image6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Relationship Id="rId5" Type="http://schemas.openxmlformats.org/officeDocument/2006/relationships/image" Target="../media/image37.png"/><Relationship Id="rId6" Type="http://schemas.openxmlformats.org/officeDocument/2006/relationships/image" Target="../media/image45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0.png"/><Relationship Id="rId3" Type="http://schemas.openxmlformats.org/officeDocument/2006/relationships/image" Target="../media/image36.png"/><Relationship Id="rId4" Type="http://schemas.openxmlformats.org/officeDocument/2006/relationships/image" Target="../media/image38.png"/><Relationship Id="rId5" Type="http://schemas.openxmlformats.org/officeDocument/2006/relationships/image" Target="../media/image33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Relationship Id="rId3" Type="http://schemas.openxmlformats.org/officeDocument/2006/relationships/image" Target="../media/image29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4.png"/><Relationship Id="rId3" Type="http://schemas.openxmlformats.org/officeDocument/2006/relationships/image" Target="../media/image35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Relationship Id="rId3" Type="http://schemas.openxmlformats.org/officeDocument/2006/relationships/image" Target="../media/image7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Relationship Id="rId3" Type="http://schemas.openxmlformats.org/officeDocument/2006/relationships/image" Target="../media/image29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3.png"/><Relationship Id="rId3" Type="http://schemas.openxmlformats.org/officeDocument/2006/relationships/image" Target="../media/image42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7.png"/><Relationship Id="rId3" Type="http://schemas.openxmlformats.org/officeDocument/2006/relationships/image" Target="../media/image46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Relationship Id="rId3" Type="http://schemas.openxmlformats.org/officeDocument/2006/relationships/image" Target="../media/image29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8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1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15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911200" y="1538065"/>
            <a:ext cx="4724400" cy="205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Font typeface="Staatliches"/>
              <a:buNone/>
              <a:defRPr sz="6000"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911200" y="3592475"/>
            <a:ext cx="3660900" cy="8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1400">
                <a:latin typeface="Lato"/>
                <a:ea typeface="Lato"/>
                <a:cs typeface="Lato"/>
                <a:sym typeface="La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/>
        </p:txBody>
      </p:sp>
      <p:sp>
        <p:nvSpPr>
          <p:cNvPr id="11" name="Google Shape;11;p2"/>
          <p:cNvSpPr/>
          <p:nvPr/>
        </p:nvSpPr>
        <p:spPr>
          <a:xfrm>
            <a:off x="3084563" y="-26078"/>
            <a:ext cx="1156796" cy="706496"/>
          </a:xfrm>
          <a:custGeom>
            <a:rect b="b" l="l" r="r" t="t"/>
            <a:pathLst>
              <a:path extrusionOk="0" h="8282" w="15223">
                <a:moveTo>
                  <a:pt x="0" y="1"/>
                </a:moveTo>
                <a:cubicBezTo>
                  <a:pt x="1891" y="2425"/>
                  <a:pt x="4014" y="4641"/>
                  <a:pt x="6636" y="6221"/>
                </a:cubicBezTo>
                <a:cubicBezTo>
                  <a:pt x="8786" y="7515"/>
                  <a:pt x="11353" y="8281"/>
                  <a:pt x="13851" y="8281"/>
                </a:cubicBezTo>
                <a:cubicBezTo>
                  <a:pt x="14312" y="8281"/>
                  <a:pt x="14770" y="8255"/>
                  <a:pt x="15223" y="8202"/>
                </a:cubicBezTo>
                <a:cubicBezTo>
                  <a:pt x="14696" y="5500"/>
                  <a:pt x="14653" y="2713"/>
                  <a:pt x="1515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2368225" y="-152400"/>
            <a:ext cx="7167450" cy="5371458"/>
            <a:chOff x="2368225" y="-152400"/>
            <a:chExt cx="7167450" cy="5371458"/>
          </a:xfrm>
        </p:grpSpPr>
        <p:sp>
          <p:nvSpPr>
            <p:cNvPr id="13" name="Google Shape;13;p2"/>
            <p:cNvSpPr/>
            <p:nvPr/>
          </p:nvSpPr>
          <p:spPr>
            <a:xfrm>
              <a:off x="4241250" y="-26078"/>
              <a:ext cx="3758237" cy="4809837"/>
            </a:xfrm>
            <a:custGeom>
              <a:rect b="b" l="l" r="r" t="t"/>
              <a:pathLst>
                <a:path extrusionOk="0" h="56384" w="49457">
                  <a:moveTo>
                    <a:pt x="26052" y="1"/>
                  </a:moveTo>
                  <a:cubicBezTo>
                    <a:pt x="26452" y="1670"/>
                    <a:pt x="26646" y="3363"/>
                    <a:pt x="26302" y="5033"/>
                  </a:cubicBezTo>
                  <a:cubicBezTo>
                    <a:pt x="25788" y="7540"/>
                    <a:pt x="23582" y="9869"/>
                    <a:pt x="21120" y="9869"/>
                  </a:cubicBezTo>
                  <a:cubicBezTo>
                    <a:pt x="20849" y="9869"/>
                    <a:pt x="20574" y="9841"/>
                    <a:pt x="20299" y="9782"/>
                  </a:cubicBezTo>
                  <a:cubicBezTo>
                    <a:pt x="18318" y="9357"/>
                    <a:pt x="16978" y="7566"/>
                    <a:pt x="15743" y="5957"/>
                  </a:cubicBezTo>
                  <a:cubicBezTo>
                    <a:pt x="14512" y="4345"/>
                    <a:pt x="12946" y="2661"/>
                    <a:pt x="10918" y="2610"/>
                  </a:cubicBezTo>
                  <a:cubicBezTo>
                    <a:pt x="10884" y="2609"/>
                    <a:pt x="10851" y="2608"/>
                    <a:pt x="10817" y="2608"/>
                  </a:cubicBezTo>
                  <a:cubicBezTo>
                    <a:pt x="8301" y="2608"/>
                    <a:pt x="6557" y="5052"/>
                    <a:pt x="4495" y="6523"/>
                  </a:cubicBezTo>
                  <a:cubicBezTo>
                    <a:pt x="3156" y="7481"/>
                    <a:pt x="1609" y="8014"/>
                    <a:pt x="1" y="8202"/>
                  </a:cubicBezTo>
                  <a:cubicBezTo>
                    <a:pt x="1307" y="14936"/>
                    <a:pt x="5566" y="21137"/>
                    <a:pt x="11645" y="24368"/>
                  </a:cubicBezTo>
                  <a:cubicBezTo>
                    <a:pt x="14611" y="25938"/>
                    <a:pt x="17888" y="26839"/>
                    <a:pt x="20906" y="28306"/>
                  </a:cubicBezTo>
                  <a:cubicBezTo>
                    <a:pt x="23929" y="29773"/>
                    <a:pt x="26816" y="31984"/>
                    <a:pt x="27952" y="35139"/>
                  </a:cubicBezTo>
                  <a:cubicBezTo>
                    <a:pt x="29456" y="39313"/>
                    <a:pt x="27580" y="44118"/>
                    <a:pt x="29014" y="48315"/>
                  </a:cubicBezTo>
                  <a:cubicBezTo>
                    <a:pt x="30163" y="51696"/>
                    <a:pt x="33276" y="54050"/>
                    <a:pt x="36534" y="55507"/>
                  </a:cubicBezTo>
                  <a:cubicBezTo>
                    <a:pt x="37276" y="55837"/>
                    <a:pt x="38034" y="56129"/>
                    <a:pt x="38804" y="56384"/>
                  </a:cubicBezTo>
                  <a:cubicBezTo>
                    <a:pt x="40256" y="54366"/>
                    <a:pt x="42058" y="52612"/>
                    <a:pt x="43741" y="50772"/>
                  </a:cubicBezTo>
                  <a:cubicBezTo>
                    <a:pt x="45645" y="48688"/>
                    <a:pt x="47443" y="46400"/>
                    <a:pt x="48277" y="43708"/>
                  </a:cubicBezTo>
                  <a:cubicBezTo>
                    <a:pt x="49456" y="39897"/>
                    <a:pt x="48551" y="35728"/>
                    <a:pt x="46985" y="32059"/>
                  </a:cubicBezTo>
                  <a:cubicBezTo>
                    <a:pt x="45419" y="28391"/>
                    <a:pt x="43207" y="25028"/>
                    <a:pt x="41614" y="21374"/>
                  </a:cubicBezTo>
                  <a:cubicBezTo>
                    <a:pt x="40015" y="17713"/>
                    <a:pt x="39048" y="13573"/>
                    <a:pt x="40138" y="9734"/>
                  </a:cubicBezTo>
                  <a:cubicBezTo>
                    <a:pt x="41397" y="5298"/>
                    <a:pt x="45151" y="2100"/>
                    <a:pt x="493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4197937" y="-26078"/>
              <a:ext cx="2068144" cy="841960"/>
            </a:xfrm>
            <a:custGeom>
              <a:rect b="b" l="l" r="r" t="t"/>
              <a:pathLst>
                <a:path extrusionOk="0" h="9870" w="27216">
                  <a:moveTo>
                    <a:pt x="501" y="1"/>
                  </a:moveTo>
                  <a:cubicBezTo>
                    <a:pt x="1" y="2713"/>
                    <a:pt x="44" y="5500"/>
                    <a:pt x="571" y="8202"/>
                  </a:cubicBezTo>
                  <a:cubicBezTo>
                    <a:pt x="2179" y="8014"/>
                    <a:pt x="3726" y="7481"/>
                    <a:pt x="5065" y="6523"/>
                  </a:cubicBezTo>
                  <a:cubicBezTo>
                    <a:pt x="7127" y="5052"/>
                    <a:pt x="8871" y="2608"/>
                    <a:pt x="11387" y="2608"/>
                  </a:cubicBezTo>
                  <a:cubicBezTo>
                    <a:pt x="11421" y="2608"/>
                    <a:pt x="11454" y="2609"/>
                    <a:pt x="11488" y="2610"/>
                  </a:cubicBezTo>
                  <a:cubicBezTo>
                    <a:pt x="13516" y="2661"/>
                    <a:pt x="15082" y="4345"/>
                    <a:pt x="16313" y="5957"/>
                  </a:cubicBezTo>
                  <a:cubicBezTo>
                    <a:pt x="17548" y="7566"/>
                    <a:pt x="18888" y="9357"/>
                    <a:pt x="20869" y="9782"/>
                  </a:cubicBezTo>
                  <a:cubicBezTo>
                    <a:pt x="21144" y="9841"/>
                    <a:pt x="21419" y="9869"/>
                    <a:pt x="21690" y="9869"/>
                  </a:cubicBezTo>
                  <a:cubicBezTo>
                    <a:pt x="24152" y="9869"/>
                    <a:pt x="26358" y="7540"/>
                    <a:pt x="26872" y="5033"/>
                  </a:cubicBezTo>
                  <a:cubicBezTo>
                    <a:pt x="27216" y="3363"/>
                    <a:pt x="27022" y="1670"/>
                    <a:pt x="266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3237982" y="4078545"/>
              <a:ext cx="2800232" cy="1120311"/>
            </a:xfrm>
            <a:custGeom>
              <a:rect b="b" l="l" r="r" t="t"/>
              <a:pathLst>
                <a:path extrusionOk="0" h="13133" w="36850">
                  <a:moveTo>
                    <a:pt x="14044" y="0"/>
                  </a:moveTo>
                  <a:cubicBezTo>
                    <a:pt x="12205" y="0"/>
                    <a:pt x="10289" y="657"/>
                    <a:pt x="8668" y="1584"/>
                  </a:cubicBezTo>
                  <a:cubicBezTo>
                    <a:pt x="4371" y="4041"/>
                    <a:pt x="1189" y="8337"/>
                    <a:pt x="0" y="13133"/>
                  </a:cubicBezTo>
                  <a:lnTo>
                    <a:pt x="36850" y="13133"/>
                  </a:lnTo>
                  <a:cubicBezTo>
                    <a:pt x="36845" y="12656"/>
                    <a:pt x="36812" y="12180"/>
                    <a:pt x="36680" y="11722"/>
                  </a:cubicBezTo>
                  <a:cubicBezTo>
                    <a:pt x="36001" y="9374"/>
                    <a:pt x="33171" y="8431"/>
                    <a:pt x="30733" y="8327"/>
                  </a:cubicBezTo>
                  <a:cubicBezTo>
                    <a:pt x="28290" y="8224"/>
                    <a:pt x="25678" y="8553"/>
                    <a:pt x="23555" y="7341"/>
                  </a:cubicBezTo>
                  <a:cubicBezTo>
                    <a:pt x="20919" y="5837"/>
                    <a:pt x="19882" y="2400"/>
                    <a:pt x="17278" y="843"/>
                  </a:cubicBezTo>
                  <a:cubicBezTo>
                    <a:pt x="16288" y="251"/>
                    <a:pt x="15181" y="0"/>
                    <a:pt x="140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7189808" y="-26078"/>
              <a:ext cx="1969585" cy="4922184"/>
            </a:xfrm>
            <a:custGeom>
              <a:rect b="b" l="l" r="r" t="t"/>
              <a:pathLst>
                <a:path extrusionOk="0" h="57701" w="25919">
                  <a:moveTo>
                    <a:pt x="10540" y="1"/>
                  </a:moveTo>
                  <a:cubicBezTo>
                    <a:pt x="6348" y="2100"/>
                    <a:pt x="2594" y="5298"/>
                    <a:pt x="1335" y="9734"/>
                  </a:cubicBezTo>
                  <a:cubicBezTo>
                    <a:pt x="245" y="13573"/>
                    <a:pt x="1212" y="17713"/>
                    <a:pt x="2811" y="21374"/>
                  </a:cubicBezTo>
                  <a:cubicBezTo>
                    <a:pt x="4404" y="25028"/>
                    <a:pt x="6616" y="28391"/>
                    <a:pt x="8182" y="32059"/>
                  </a:cubicBezTo>
                  <a:cubicBezTo>
                    <a:pt x="9748" y="35728"/>
                    <a:pt x="10653" y="39897"/>
                    <a:pt x="9474" y="43708"/>
                  </a:cubicBezTo>
                  <a:cubicBezTo>
                    <a:pt x="8640" y="46400"/>
                    <a:pt x="6842" y="48688"/>
                    <a:pt x="4938" y="50772"/>
                  </a:cubicBezTo>
                  <a:cubicBezTo>
                    <a:pt x="3255" y="52612"/>
                    <a:pt x="1453" y="54366"/>
                    <a:pt x="1" y="56384"/>
                  </a:cubicBezTo>
                  <a:cubicBezTo>
                    <a:pt x="2642" y="57263"/>
                    <a:pt x="5429" y="57701"/>
                    <a:pt x="8215" y="57701"/>
                  </a:cubicBezTo>
                  <a:cubicBezTo>
                    <a:pt x="12497" y="57701"/>
                    <a:pt x="16780" y="56668"/>
                    <a:pt x="20543" y="54620"/>
                  </a:cubicBezTo>
                  <a:cubicBezTo>
                    <a:pt x="22504" y="53554"/>
                    <a:pt x="24311" y="52224"/>
                    <a:pt x="25919" y="50683"/>
                  </a:cubicBezTo>
                  <a:lnTo>
                    <a:pt x="25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7010248" y="4297263"/>
              <a:ext cx="2149149" cy="901589"/>
            </a:xfrm>
            <a:custGeom>
              <a:rect b="b" l="l" r="r" t="t"/>
              <a:pathLst>
                <a:path extrusionOk="0" h="10569" w="28282">
                  <a:moveTo>
                    <a:pt x="28282" y="1"/>
                  </a:moveTo>
                  <a:cubicBezTo>
                    <a:pt x="26674" y="1542"/>
                    <a:pt x="24867" y="2872"/>
                    <a:pt x="22906" y="3938"/>
                  </a:cubicBezTo>
                  <a:cubicBezTo>
                    <a:pt x="19143" y="5986"/>
                    <a:pt x="14860" y="7019"/>
                    <a:pt x="10578" y="7019"/>
                  </a:cubicBezTo>
                  <a:cubicBezTo>
                    <a:pt x="7792" y="7019"/>
                    <a:pt x="5005" y="6581"/>
                    <a:pt x="2364" y="5702"/>
                  </a:cubicBezTo>
                  <a:cubicBezTo>
                    <a:pt x="2170" y="5966"/>
                    <a:pt x="1986" y="6235"/>
                    <a:pt x="1807" y="6513"/>
                  </a:cubicBezTo>
                  <a:cubicBezTo>
                    <a:pt x="1005" y="7754"/>
                    <a:pt x="359" y="9135"/>
                    <a:pt x="0" y="10569"/>
                  </a:cubicBezTo>
                  <a:lnTo>
                    <a:pt x="28282" y="10569"/>
                  </a:lnTo>
                  <a:lnTo>
                    <a:pt x="2828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2368225" y="3921502"/>
              <a:ext cx="3958471" cy="1277357"/>
            </a:xfrm>
            <a:custGeom>
              <a:rect b="b" l="l" r="r" t="t"/>
              <a:pathLst>
                <a:path extrusionOk="0" h="14974" w="52092">
                  <a:moveTo>
                    <a:pt x="10073" y="5769"/>
                  </a:moveTo>
                  <a:cubicBezTo>
                    <a:pt x="7479" y="5769"/>
                    <a:pt x="4891" y="6731"/>
                    <a:pt x="3028" y="8466"/>
                  </a:cubicBezTo>
                  <a:cubicBezTo>
                    <a:pt x="1213" y="10159"/>
                    <a:pt x="137" y="12540"/>
                    <a:pt x="0" y="14974"/>
                  </a:cubicBezTo>
                  <a:lnTo>
                    <a:pt x="11446" y="14974"/>
                  </a:lnTo>
                  <a:cubicBezTo>
                    <a:pt x="12158" y="12102"/>
                    <a:pt x="13582" y="9408"/>
                    <a:pt x="15534" y="7183"/>
                  </a:cubicBezTo>
                  <a:cubicBezTo>
                    <a:pt x="14502" y="6711"/>
                    <a:pt x="13450" y="6278"/>
                    <a:pt x="12337" y="6023"/>
                  </a:cubicBezTo>
                  <a:cubicBezTo>
                    <a:pt x="11597" y="5853"/>
                    <a:pt x="10833" y="5769"/>
                    <a:pt x="10073" y="5769"/>
                  </a:cubicBezTo>
                  <a:close/>
                  <a:moveTo>
                    <a:pt x="45074" y="1"/>
                  </a:moveTo>
                  <a:cubicBezTo>
                    <a:pt x="43566" y="1"/>
                    <a:pt x="41995" y="486"/>
                    <a:pt x="40619" y="1128"/>
                  </a:cubicBezTo>
                  <a:cubicBezTo>
                    <a:pt x="37595" y="2533"/>
                    <a:pt x="34973" y="4604"/>
                    <a:pt x="32144" y="6344"/>
                  </a:cubicBezTo>
                  <a:cubicBezTo>
                    <a:pt x="32964" y="7452"/>
                    <a:pt x="33822" y="8509"/>
                    <a:pt x="35001" y="9182"/>
                  </a:cubicBezTo>
                  <a:cubicBezTo>
                    <a:pt x="37124" y="10394"/>
                    <a:pt x="39736" y="10065"/>
                    <a:pt x="42179" y="10168"/>
                  </a:cubicBezTo>
                  <a:cubicBezTo>
                    <a:pt x="44617" y="10272"/>
                    <a:pt x="47447" y="11215"/>
                    <a:pt x="48126" y="13563"/>
                  </a:cubicBezTo>
                  <a:cubicBezTo>
                    <a:pt x="48258" y="14021"/>
                    <a:pt x="48291" y="14497"/>
                    <a:pt x="48296" y="14974"/>
                  </a:cubicBezTo>
                  <a:lnTo>
                    <a:pt x="51884" y="14974"/>
                  </a:lnTo>
                  <a:cubicBezTo>
                    <a:pt x="52092" y="11470"/>
                    <a:pt x="51993" y="7956"/>
                    <a:pt x="50790" y="4670"/>
                  </a:cubicBezTo>
                  <a:cubicBezTo>
                    <a:pt x="50211" y="3085"/>
                    <a:pt x="49299" y="1505"/>
                    <a:pt x="47791" y="661"/>
                  </a:cubicBezTo>
                  <a:cubicBezTo>
                    <a:pt x="46951" y="194"/>
                    <a:pt x="46027" y="1"/>
                    <a:pt x="450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3237982" y="4462581"/>
              <a:ext cx="2800232" cy="736267"/>
            </a:xfrm>
            <a:custGeom>
              <a:rect b="b" l="l" r="r" t="t"/>
              <a:pathLst>
                <a:path extrusionOk="0" h="8631" w="36850">
                  <a:moveTo>
                    <a:pt x="20698" y="1"/>
                  </a:moveTo>
                  <a:cubicBezTo>
                    <a:pt x="20434" y="166"/>
                    <a:pt x="20169" y="321"/>
                    <a:pt x="19905" y="477"/>
                  </a:cubicBezTo>
                  <a:cubicBezTo>
                    <a:pt x="17354" y="1968"/>
                    <a:pt x="14431" y="3137"/>
                    <a:pt x="11488" y="3137"/>
                  </a:cubicBezTo>
                  <a:cubicBezTo>
                    <a:pt x="10814" y="3137"/>
                    <a:pt x="10134" y="3076"/>
                    <a:pt x="9460" y="2943"/>
                  </a:cubicBezTo>
                  <a:cubicBezTo>
                    <a:pt x="7564" y="2566"/>
                    <a:pt x="5847" y="1642"/>
                    <a:pt x="4088" y="840"/>
                  </a:cubicBezTo>
                  <a:cubicBezTo>
                    <a:pt x="2136" y="3065"/>
                    <a:pt x="712" y="5759"/>
                    <a:pt x="0" y="8631"/>
                  </a:cubicBezTo>
                  <a:lnTo>
                    <a:pt x="36850" y="8631"/>
                  </a:lnTo>
                  <a:cubicBezTo>
                    <a:pt x="36845" y="8154"/>
                    <a:pt x="36812" y="7678"/>
                    <a:pt x="36680" y="7220"/>
                  </a:cubicBezTo>
                  <a:cubicBezTo>
                    <a:pt x="36001" y="4872"/>
                    <a:pt x="33171" y="3929"/>
                    <a:pt x="30733" y="3825"/>
                  </a:cubicBezTo>
                  <a:cubicBezTo>
                    <a:pt x="28290" y="3722"/>
                    <a:pt x="25678" y="4051"/>
                    <a:pt x="23555" y="2839"/>
                  </a:cubicBezTo>
                  <a:cubicBezTo>
                    <a:pt x="22376" y="2166"/>
                    <a:pt x="21518" y="1109"/>
                    <a:pt x="206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6405385" y="3019590"/>
              <a:ext cx="1115229" cy="1397211"/>
            </a:xfrm>
            <a:custGeom>
              <a:rect b="b" l="l" r="r" t="t"/>
              <a:pathLst>
                <a:path extrusionOk="0" h="16379" w="14676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1" name="Google Shape;21;p2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4425943" y="3882258"/>
              <a:ext cx="4791070" cy="1336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" name="Google Shape;22;p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556525" y="-152400"/>
              <a:ext cx="3979150" cy="342248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1"/>
          <p:cNvSpPr/>
          <p:nvPr/>
        </p:nvSpPr>
        <p:spPr>
          <a:xfrm>
            <a:off x="8141194" y="779020"/>
            <a:ext cx="114841" cy="114841"/>
          </a:xfrm>
          <a:custGeom>
            <a:rect b="b" l="l" r="r" t="t"/>
            <a:pathLst>
              <a:path extrusionOk="0" h="1145" w="1145">
                <a:moveTo>
                  <a:pt x="573" y="1"/>
                </a:moveTo>
                <a:cubicBezTo>
                  <a:pt x="258" y="1"/>
                  <a:pt x="1" y="255"/>
                  <a:pt x="1" y="573"/>
                </a:cubicBezTo>
                <a:cubicBezTo>
                  <a:pt x="1" y="887"/>
                  <a:pt x="258" y="1145"/>
                  <a:pt x="573" y="1145"/>
                </a:cubicBezTo>
                <a:cubicBezTo>
                  <a:pt x="891" y="1145"/>
                  <a:pt x="1145" y="887"/>
                  <a:pt x="1145" y="573"/>
                </a:cubicBezTo>
                <a:cubicBezTo>
                  <a:pt x="1145" y="255"/>
                  <a:pt x="891" y="1"/>
                  <a:pt x="57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11"/>
          <p:cNvSpPr/>
          <p:nvPr/>
        </p:nvSpPr>
        <p:spPr>
          <a:xfrm>
            <a:off x="4496394" y="27193"/>
            <a:ext cx="114841" cy="114841"/>
          </a:xfrm>
          <a:custGeom>
            <a:rect b="b" l="l" r="r" t="t"/>
            <a:pathLst>
              <a:path extrusionOk="0" h="1145" w="1145">
                <a:moveTo>
                  <a:pt x="572" y="0"/>
                </a:moveTo>
                <a:cubicBezTo>
                  <a:pt x="258" y="0"/>
                  <a:pt x="1" y="258"/>
                  <a:pt x="1" y="573"/>
                </a:cubicBezTo>
                <a:cubicBezTo>
                  <a:pt x="1" y="891"/>
                  <a:pt x="258" y="1144"/>
                  <a:pt x="572" y="1144"/>
                </a:cubicBezTo>
                <a:cubicBezTo>
                  <a:pt x="890" y="1144"/>
                  <a:pt x="1145" y="891"/>
                  <a:pt x="1145" y="573"/>
                </a:cubicBezTo>
                <a:cubicBezTo>
                  <a:pt x="1145" y="258"/>
                  <a:pt x="890" y="0"/>
                  <a:pt x="57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11"/>
          <p:cNvSpPr/>
          <p:nvPr/>
        </p:nvSpPr>
        <p:spPr>
          <a:xfrm>
            <a:off x="7913720" y="478129"/>
            <a:ext cx="94380" cy="86557"/>
          </a:xfrm>
          <a:custGeom>
            <a:rect b="b" l="l" r="r" t="t"/>
            <a:pathLst>
              <a:path extrusionOk="0" h="863" w="941">
                <a:moveTo>
                  <a:pt x="469" y="1"/>
                </a:moveTo>
                <a:cubicBezTo>
                  <a:pt x="272" y="1"/>
                  <a:pt x="91" y="141"/>
                  <a:pt x="48" y="341"/>
                </a:cubicBezTo>
                <a:cubicBezTo>
                  <a:pt x="1" y="576"/>
                  <a:pt x="148" y="803"/>
                  <a:pt x="379" y="853"/>
                </a:cubicBezTo>
                <a:cubicBezTo>
                  <a:pt x="409" y="860"/>
                  <a:pt x="439" y="863"/>
                  <a:pt x="469" y="863"/>
                </a:cubicBezTo>
                <a:cubicBezTo>
                  <a:pt x="669" y="863"/>
                  <a:pt x="847" y="723"/>
                  <a:pt x="891" y="522"/>
                </a:cubicBezTo>
                <a:cubicBezTo>
                  <a:pt x="941" y="288"/>
                  <a:pt x="791" y="60"/>
                  <a:pt x="559" y="10"/>
                </a:cubicBezTo>
                <a:cubicBezTo>
                  <a:pt x="529" y="4"/>
                  <a:pt x="499" y="1"/>
                  <a:pt x="46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11"/>
          <p:cNvSpPr/>
          <p:nvPr/>
        </p:nvSpPr>
        <p:spPr>
          <a:xfrm>
            <a:off x="1207835" y="45487"/>
            <a:ext cx="6923436" cy="4730331"/>
          </a:xfrm>
          <a:custGeom>
            <a:rect b="b" l="l" r="r" t="t"/>
            <a:pathLst>
              <a:path extrusionOk="0" h="47163" w="69029">
                <a:moveTo>
                  <a:pt x="49721" y="1"/>
                </a:moveTo>
                <a:cubicBezTo>
                  <a:pt x="45687" y="1"/>
                  <a:pt x="41583" y="1235"/>
                  <a:pt x="37957" y="3081"/>
                </a:cubicBezTo>
                <a:cubicBezTo>
                  <a:pt x="34762" y="4714"/>
                  <a:pt x="31698" y="6871"/>
                  <a:pt x="28119" y="7346"/>
                </a:cubicBezTo>
                <a:cubicBezTo>
                  <a:pt x="27557" y="7420"/>
                  <a:pt x="26998" y="7453"/>
                  <a:pt x="26440" y="7453"/>
                </a:cubicBezTo>
                <a:cubicBezTo>
                  <a:pt x="24560" y="7453"/>
                  <a:pt x="22694" y="7106"/>
                  <a:pt x="20823" y="6922"/>
                </a:cubicBezTo>
                <a:cubicBezTo>
                  <a:pt x="19960" y="6838"/>
                  <a:pt x="19084" y="6794"/>
                  <a:pt x="18201" y="6794"/>
                </a:cubicBezTo>
                <a:cubicBezTo>
                  <a:pt x="13150" y="6797"/>
                  <a:pt x="7908" y="8210"/>
                  <a:pt x="4382" y="11548"/>
                </a:cubicBezTo>
                <a:cubicBezTo>
                  <a:pt x="1720" y="14063"/>
                  <a:pt x="285" y="17468"/>
                  <a:pt x="121" y="20803"/>
                </a:cubicBezTo>
                <a:cubicBezTo>
                  <a:pt x="1" y="23245"/>
                  <a:pt x="466" y="25911"/>
                  <a:pt x="1583" y="28092"/>
                </a:cubicBezTo>
                <a:cubicBezTo>
                  <a:pt x="2837" y="30540"/>
                  <a:pt x="5858" y="32608"/>
                  <a:pt x="4924" y="35354"/>
                </a:cubicBezTo>
                <a:cubicBezTo>
                  <a:pt x="4915" y="35388"/>
                  <a:pt x="4901" y="35425"/>
                  <a:pt x="4891" y="35458"/>
                </a:cubicBezTo>
                <a:cubicBezTo>
                  <a:pt x="3731" y="38967"/>
                  <a:pt x="6417" y="42422"/>
                  <a:pt x="9909" y="42422"/>
                </a:cubicBezTo>
                <a:cubicBezTo>
                  <a:pt x="10257" y="42422"/>
                  <a:pt x="10615" y="42386"/>
                  <a:pt x="10979" y="42315"/>
                </a:cubicBezTo>
                <a:cubicBezTo>
                  <a:pt x="13826" y="41744"/>
                  <a:pt x="16716" y="41459"/>
                  <a:pt x="19599" y="41459"/>
                </a:cubicBezTo>
                <a:cubicBezTo>
                  <a:pt x="23289" y="41459"/>
                  <a:pt x="26972" y="41924"/>
                  <a:pt x="30564" y="42851"/>
                </a:cubicBezTo>
                <a:lnTo>
                  <a:pt x="46758" y="47035"/>
                </a:lnTo>
                <a:cubicBezTo>
                  <a:pt x="47584" y="47118"/>
                  <a:pt x="48410" y="47163"/>
                  <a:pt x="49236" y="47163"/>
                </a:cubicBezTo>
                <a:cubicBezTo>
                  <a:pt x="55512" y="47163"/>
                  <a:pt x="61579" y="44700"/>
                  <a:pt x="66095" y="40248"/>
                </a:cubicBezTo>
                <a:cubicBezTo>
                  <a:pt x="67807" y="37622"/>
                  <a:pt x="69029" y="36007"/>
                  <a:pt x="68915" y="31016"/>
                </a:cubicBezTo>
                <a:cubicBezTo>
                  <a:pt x="68798" y="26009"/>
                  <a:pt x="62814" y="19723"/>
                  <a:pt x="61931" y="17615"/>
                </a:cubicBezTo>
                <a:cubicBezTo>
                  <a:pt x="61057" y="15538"/>
                  <a:pt x="63276" y="11481"/>
                  <a:pt x="62924" y="9260"/>
                </a:cubicBezTo>
                <a:cubicBezTo>
                  <a:pt x="62148" y="4356"/>
                  <a:pt x="57559" y="867"/>
                  <a:pt x="52140" y="158"/>
                </a:cubicBezTo>
                <a:cubicBezTo>
                  <a:pt x="51340" y="51"/>
                  <a:pt x="50531" y="1"/>
                  <a:pt x="49721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11"/>
          <p:cNvSpPr/>
          <p:nvPr/>
        </p:nvSpPr>
        <p:spPr>
          <a:xfrm>
            <a:off x="7985073" y="1238086"/>
            <a:ext cx="2272976" cy="1807954"/>
          </a:xfrm>
          <a:custGeom>
            <a:rect b="b" l="l" r="r" t="t"/>
            <a:pathLst>
              <a:path extrusionOk="0" h="8531" w="10725">
                <a:moveTo>
                  <a:pt x="5102" y="1"/>
                </a:moveTo>
                <a:cubicBezTo>
                  <a:pt x="3336" y="1"/>
                  <a:pt x="1519" y="586"/>
                  <a:pt x="924" y="1918"/>
                </a:cubicBezTo>
                <a:cubicBezTo>
                  <a:pt x="1" y="3975"/>
                  <a:pt x="3175" y="5526"/>
                  <a:pt x="4529" y="7329"/>
                </a:cubicBezTo>
                <a:cubicBezTo>
                  <a:pt x="5175" y="8186"/>
                  <a:pt x="5888" y="8530"/>
                  <a:pt x="6584" y="8530"/>
                </a:cubicBezTo>
                <a:cubicBezTo>
                  <a:pt x="7921" y="8530"/>
                  <a:pt x="9196" y="7249"/>
                  <a:pt x="9801" y="5895"/>
                </a:cubicBezTo>
                <a:cubicBezTo>
                  <a:pt x="10725" y="3837"/>
                  <a:pt x="9801" y="1422"/>
                  <a:pt x="7744" y="502"/>
                </a:cubicBezTo>
                <a:cubicBezTo>
                  <a:pt x="7018" y="175"/>
                  <a:pt x="6068" y="1"/>
                  <a:pt x="510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11"/>
          <p:cNvSpPr/>
          <p:nvPr/>
        </p:nvSpPr>
        <p:spPr>
          <a:xfrm>
            <a:off x="684799" y="3167397"/>
            <a:ext cx="851626" cy="772190"/>
          </a:xfrm>
          <a:custGeom>
            <a:rect b="b" l="l" r="r" t="t"/>
            <a:pathLst>
              <a:path extrusionOk="0" h="7699" w="8491">
                <a:moveTo>
                  <a:pt x="4102" y="1"/>
                </a:moveTo>
                <a:cubicBezTo>
                  <a:pt x="3038" y="1"/>
                  <a:pt x="1990" y="322"/>
                  <a:pt x="1348" y="1095"/>
                </a:cubicBezTo>
                <a:cubicBezTo>
                  <a:pt x="0" y="2710"/>
                  <a:pt x="2031" y="4550"/>
                  <a:pt x="2556" y="6310"/>
                </a:cubicBezTo>
                <a:cubicBezTo>
                  <a:pt x="2854" y="7310"/>
                  <a:pt x="3446" y="7698"/>
                  <a:pt x="4135" y="7698"/>
                </a:cubicBezTo>
                <a:cubicBezTo>
                  <a:pt x="5138" y="7698"/>
                  <a:pt x="6343" y="6875"/>
                  <a:pt x="7142" y="5918"/>
                </a:cubicBezTo>
                <a:cubicBezTo>
                  <a:pt x="8487" y="4299"/>
                  <a:pt x="8490" y="2085"/>
                  <a:pt x="7149" y="964"/>
                </a:cubicBezTo>
                <a:cubicBezTo>
                  <a:pt x="6446" y="382"/>
                  <a:pt x="5266" y="1"/>
                  <a:pt x="410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11"/>
          <p:cNvSpPr/>
          <p:nvPr/>
        </p:nvSpPr>
        <p:spPr>
          <a:xfrm>
            <a:off x="1810334" y="811416"/>
            <a:ext cx="5757979" cy="4004277"/>
          </a:xfrm>
          <a:custGeom>
            <a:rect b="b" l="l" r="r" t="t"/>
            <a:pathLst>
              <a:path extrusionOk="0" h="39924" w="57409">
                <a:moveTo>
                  <a:pt x="41442" y="1"/>
                </a:moveTo>
                <a:cubicBezTo>
                  <a:pt x="40809" y="1"/>
                  <a:pt x="40177" y="37"/>
                  <a:pt x="39550" y="109"/>
                </a:cubicBezTo>
                <a:cubicBezTo>
                  <a:pt x="35241" y="597"/>
                  <a:pt x="30969" y="3304"/>
                  <a:pt x="26644" y="3304"/>
                </a:cubicBezTo>
                <a:cubicBezTo>
                  <a:pt x="26399" y="3304"/>
                  <a:pt x="26154" y="3295"/>
                  <a:pt x="25908" y="3277"/>
                </a:cubicBezTo>
                <a:cubicBezTo>
                  <a:pt x="23814" y="3120"/>
                  <a:pt x="21881" y="2180"/>
                  <a:pt x="19898" y="1501"/>
                </a:cubicBezTo>
                <a:cubicBezTo>
                  <a:pt x="17859" y="802"/>
                  <a:pt x="15655" y="398"/>
                  <a:pt x="13483" y="398"/>
                </a:cubicBezTo>
                <a:cubicBezTo>
                  <a:pt x="10616" y="398"/>
                  <a:pt x="7802" y="1102"/>
                  <a:pt x="5494" y="2762"/>
                </a:cubicBezTo>
                <a:cubicBezTo>
                  <a:pt x="2888" y="4632"/>
                  <a:pt x="1162" y="7572"/>
                  <a:pt x="507" y="10686"/>
                </a:cubicBezTo>
                <a:cubicBezTo>
                  <a:pt x="28" y="12968"/>
                  <a:pt x="1" y="15570"/>
                  <a:pt x="593" y="17834"/>
                </a:cubicBezTo>
                <a:cubicBezTo>
                  <a:pt x="1256" y="20380"/>
                  <a:pt x="2329" y="22601"/>
                  <a:pt x="2245" y="25314"/>
                </a:cubicBezTo>
                <a:cubicBezTo>
                  <a:pt x="2159" y="28181"/>
                  <a:pt x="1580" y="30659"/>
                  <a:pt x="2078" y="33589"/>
                </a:cubicBezTo>
                <a:cubicBezTo>
                  <a:pt x="2736" y="37451"/>
                  <a:pt x="6385" y="39923"/>
                  <a:pt x="11969" y="39923"/>
                </a:cubicBezTo>
                <a:cubicBezTo>
                  <a:pt x="14052" y="39923"/>
                  <a:pt x="16405" y="39579"/>
                  <a:pt x="18971" y="38835"/>
                </a:cubicBezTo>
                <a:cubicBezTo>
                  <a:pt x="22988" y="37671"/>
                  <a:pt x="27153" y="37012"/>
                  <a:pt x="31330" y="36875"/>
                </a:cubicBezTo>
                <a:cubicBezTo>
                  <a:pt x="31630" y="36865"/>
                  <a:pt x="31928" y="36860"/>
                  <a:pt x="32226" y="36860"/>
                </a:cubicBezTo>
                <a:cubicBezTo>
                  <a:pt x="35807" y="36860"/>
                  <a:pt x="39244" y="37524"/>
                  <a:pt x="42815" y="37852"/>
                </a:cubicBezTo>
                <a:cubicBezTo>
                  <a:pt x="43587" y="37922"/>
                  <a:pt x="44369" y="37965"/>
                  <a:pt x="45149" y="37965"/>
                </a:cubicBezTo>
                <a:cubicBezTo>
                  <a:pt x="47133" y="37965"/>
                  <a:pt x="49109" y="37687"/>
                  <a:pt x="50909" y="36881"/>
                </a:cubicBezTo>
                <a:cubicBezTo>
                  <a:pt x="53291" y="35817"/>
                  <a:pt x="55248" y="33834"/>
                  <a:pt x="56278" y="31435"/>
                </a:cubicBezTo>
                <a:cubicBezTo>
                  <a:pt x="57312" y="29037"/>
                  <a:pt x="57409" y="26254"/>
                  <a:pt x="56543" y="23792"/>
                </a:cubicBezTo>
                <a:cubicBezTo>
                  <a:pt x="55873" y="21879"/>
                  <a:pt x="54649" y="20156"/>
                  <a:pt x="54275" y="18163"/>
                </a:cubicBezTo>
                <a:cubicBezTo>
                  <a:pt x="53826" y="15801"/>
                  <a:pt x="54629" y="13383"/>
                  <a:pt x="54545" y="10981"/>
                </a:cubicBezTo>
                <a:cubicBezTo>
                  <a:pt x="54425" y="7512"/>
                  <a:pt x="52381" y="4254"/>
                  <a:pt x="49501" y="2320"/>
                </a:cubicBezTo>
                <a:cubicBezTo>
                  <a:pt x="47142" y="738"/>
                  <a:pt x="44290" y="1"/>
                  <a:pt x="4144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11"/>
          <p:cNvSpPr/>
          <p:nvPr/>
        </p:nvSpPr>
        <p:spPr>
          <a:xfrm>
            <a:off x="3583188" y="84563"/>
            <a:ext cx="753535" cy="499682"/>
          </a:xfrm>
          <a:custGeom>
            <a:rect b="b" l="l" r="r" t="t"/>
            <a:pathLst>
              <a:path extrusionOk="0" h="4982" w="7513">
                <a:moveTo>
                  <a:pt x="5336" y="1"/>
                </a:moveTo>
                <a:cubicBezTo>
                  <a:pt x="4958" y="1"/>
                  <a:pt x="4536" y="111"/>
                  <a:pt x="4071" y="365"/>
                </a:cubicBezTo>
                <a:cubicBezTo>
                  <a:pt x="2643" y="1148"/>
                  <a:pt x="0" y="1429"/>
                  <a:pt x="107" y="2807"/>
                </a:cubicBezTo>
                <a:cubicBezTo>
                  <a:pt x="207" y="4095"/>
                  <a:pt x="2519" y="4981"/>
                  <a:pt x="4201" y="4981"/>
                </a:cubicBezTo>
                <a:cubicBezTo>
                  <a:pt x="4319" y="4981"/>
                  <a:pt x="4429" y="4975"/>
                  <a:pt x="4539" y="4968"/>
                </a:cubicBezTo>
                <a:cubicBezTo>
                  <a:pt x="6228" y="4834"/>
                  <a:pt x="7513" y="3610"/>
                  <a:pt x="7403" y="2235"/>
                </a:cubicBezTo>
                <a:cubicBezTo>
                  <a:pt x="7323" y="1178"/>
                  <a:pt x="6577" y="1"/>
                  <a:pt x="533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11"/>
          <p:cNvSpPr txBox="1"/>
          <p:nvPr>
            <p:ph hasCustomPrompt="1" type="title"/>
          </p:nvPr>
        </p:nvSpPr>
        <p:spPr>
          <a:xfrm>
            <a:off x="1377175" y="2098650"/>
            <a:ext cx="6389700" cy="6240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72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51" name="Google Shape;251;p11"/>
          <p:cNvSpPr txBox="1"/>
          <p:nvPr>
            <p:ph idx="1" type="body"/>
          </p:nvPr>
        </p:nvSpPr>
        <p:spPr>
          <a:xfrm>
            <a:off x="2141275" y="2908400"/>
            <a:ext cx="4861500" cy="45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252" name="Google Shape;252;p11"/>
          <p:cNvPicPr preferRelativeResize="0"/>
          <p:nvPr/>
        </p:nvPicPr>
        <p:blipFill rotWithShape="1">
          <a:blip r:embed="rId2">
            <a:alphaModFix/>
          </a:blip>
          <a:srcRect b="27" l="26975" r="0" t="44942"/>
          <a:stretch/>
        </p:blipFill>
        <p:spPr>
          <a:xfrm rot="5400000">
            <a:off x="8224362" y="-373937"/>
            <a:ext cx="993375" cy="128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08141" y="3387325"/>
            <a:ext cx="1790590" cy="1832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1_1">
    <p:bg>
      <p:bgPr>
        <a:solidFill>
          <a:schemeClr val="accent1"/>
        </a:solidFill>
      </p:bgPr>
    </p:bg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1_1_1">
    <p:bg>
      <p:bgPr>
        <a:solidFill>
          <a:srgbClr val="FFFFFF"/>
        </a:solidFill>
      </p:bgPr>
    </p:bg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" name="Google Shape;257;p14"/>
          <p:cNvGrpSpPr/>
          <p:nvPr/>
        </p:nvGrpSpPr>
        <p:grpSpPr>
          <a:xfrm>
            <a:off x="5861375" y="4178175"/>
            <a:ext cx="3351600" cy="1021698"/>
            <a:chOff x="5861375" y="4178175"/>
            <a:chExt cx="3351600" cy="1021698"/>
          </a:xfrm>
        </p:grpSpPr>
        <p:sp>
          <p:nvSpPr>
            <p:cNvPr id="258" name="Google Shape;258;p14"/>
            <p:cNvSpPr/>
            <p:nvPr/>
          </p:nvSpPr>
          <p:spPr>
            <a:xfrm>
              <a:off x="5861375" y="4178175"/>
              <a:ext cx="3351600" cy="1021698"/>
            </a:xfrm>
            <a:custGeom>
              <a:rect b="b" l="l" r="r" t="t"/>
              <a:pathLst>
                <a:path extrusionOk="0" h="14312" w="44285">
                  <a:moveTo>
                    <a:pt x="44285" y="0"/>
                  </a:moveTo>
                  <a:cubicBezTo>
                    <a:pt x="42694" y="290"/>
                    <a:pt x="41153" y="1067"/>
                    <a:pt x="39825" y="2024"/>
                  </a:cubicBezTo>
                  <a:cubicBezTo>
                    <a:pt x="37795" y="3485"/>
                    <a:pt x="36088" y="5359"/>
                    <a:pt x="34068" y="6834"/>
                  </a:cubicBezTo>
                  <a:cubicBezTo>
                    <a:pt x="30950" y="9117"/>
                    <a:pt x="27108" y="10394"/>
                    <a:pt x="23245" y="10435"/>
                  </a:cubicBezTo>
                  <a:cubicBezTo>
                    <a:pt x="23175" y="10436"/>
                    <a:pt x="23106" y="10436"/>
                    <a:pt x="23037" y="10436"/>
                  </a:cubicBezTo>
                  <a:cubicBezTo>
                    <a:pt x="19957" y="10436"/>
                    <a:pt x="16925" y="9699"/>
                    <a:pt x="13873" y="9252"/>
                  </a:cubicBezTo>
                  <a:cubicBezTo>
                    <a:pt x="12567" y="9062"/>
                    <a:pt x="11230" y="8928"/>
                    <a:pt x="9904" y="8928"/>
                  </a:cubicBezTo>
                  <a:cubicBezTo>
                    <a:pt x="8063" y="8928"/>
                    <a:pt x="6243" y="9185"/>
                    <a:pt x="4556" y="9900"/>
                  </a:cubicBezTo>
                  <a:cubicBezTo>
                    <a:pt x="2570" y="10741"/>
                    <a:pt x="825" y="12363"/>
                    <a:pt x="1" y="14312"/>
                  </a:cubicBezTo>
                  <a:lnTo>
                    <a:pt x="44285" y="14312"/>
                  </a:lnTo>
                  <a:lnTo>
                    <a:pt x="4428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59" name="Google Shape;259;p14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286501" y="4642934"/>
              <a:ext cx="2857497" cy="53096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60" name="Google Shape;260;p14"/>
          <p:cNvGrpSpPr/>
          <p:nvPr/>
        </p:nvGrpSpPr>
        <p:grpSpPr>
          <a:xfrm>
            <a:off x="-103000" y="-237275"/>
            <a:ext cx="4656024" cy="2635100"/>
            <a:chOff x="-103000" y="-237275"/>
            <a:chExt cx="4656024" cy="2635100"/>
          </a:xfrm>
        </p:grpSpPr>
        <p:sp>
          <p:nvSpPr>
            <p:cNvPr id="261" name="Google Shape;261;p14"/>
            <p:cNvSpPr/>
            <p:nvPr/>
          </p:nvSpPr>
          <p:spPr>
            <a:xfrm>
              <a:off x="-19050" y="-76200"/>
              <a:ext cx="2668237" cy="1145841"/>
            </a:xfrm>
            <a:custGeom>
              <a:rect b="b" l="l" r="r" t="t"/>
              <a:pathLst>
                <a:path extrusionOk="0" h="17354" w="40411">
                  <a:moveTo>
                    <a:pt x="1" y="1"/>
                  </a:moveTo>
                  <a:lnTo>
                    <a:pt x="1" y="15907"/>
                  </a:lnTo>
                  <a:cubicBezTo>
                    <a:pt x="65" y="15937"/>
                    <a:pt x="126" y="15971"/>
                    <a:pt x="191" y="16002"/>
                  </a:cubicBezTo>
                  <a:cubicBezTo>
                    <a:pt x="2158" y="16904"/>
                    <a:pt x="4321" y="17353"/>
                    <a:pt x="6484" y="17353"/>
                  </a:cubicBezTo>
                  <a:cubicBezTo>
                    <a:pt x="8846" y="17353"/>
                    <a:pt x="11208" y="16818"/>
                    <a:pt x="13317" y="15753"/>
                  </a:cubicBezTo>
                  <a:cubicBezTo>
                    <a:pt x="16309" y="14240"/>
                    <a:pt x="18696" y="11792"/>
                    <a:pt x="21282" y="9658"/>
                  </a:cubicBezTo>
                  <a:cubicBezTo>
                    <a:pt x="23867" y="7523"/>
                    <a:pt x="26889" y="5608"/>
                    <a:pt x="30241" y="5523"/>
                  </a:cubicBezTo>
                  <a:cubicBezTo>
                    <a:pt x="30334" y="5520"/>
                    <a:pt x="30427" y="5519"/>
                    <a:pt x="30520" y="5519"/>
                  </a:cubicBezTo>
                  <a:cubicBezTo>
                    <a:pt x="31256" y="5519"/>
                    <a:pt x="32006" y="5597"/>
                    <a:pt x="32756" y="5673"/>
                  </a:cubicBezTo>
                  <a:cubicBezTo>
                    <a:pt x="33509" y="5749"/>
                    <a:pt x="34261" y="5826"/>
                    <a:pt x="34992" y="5826"/>
                  </a:cubicBezTo>
                  <a:cubicBezTo>
                    <a:pt x="36016" y="5826"/>
                    <a:pt x="37001" y="5676"/>
                    <a:pt x="37897" y="5165"/>
                  </a:cubicBezTo>
                  <a:cubicBezTo>
                    <a:pt x="39627" y="4177"/>
                    <a:pt x="40411" y="1858"/>
                    <a:pt x="397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14"/>
            <p:cNvSpPr/>
            <p:nvPr/>
          </p:nvSpPr>
          <p:spPr>
            <a:xfrm>
              <a:off x="-19050" y="-76200"/>
              <a:ext cx="4572074" cy="2474025"/>
            </a:xfrm>
            <a:custGeom>
              <a:rect b="b" l="l" r="r" t="t"/>
              <a:pathLst>
                <a:path extrusionOk="0" h="41724" w="69245">
                  <a:moveTo>
                    <a:pt x="39740" y="1"/>
                  </a:moveTo>
                  <a:cubicBezTo>
                    <a:pt x="40411" y="1858"/>
                    <a:pt x="39627" y="4177"/>
                    <a:pt x="37897" y="5165"/>
                  </a:cubicBezTo>
                  <a:cubicBezTo>
                    <a:pt x="37001" y="5676"/>
                    <a:pt x="36016" y="5826"/>
                    <a:pt x="34992" y="5826"/>
                  </a:cubicBezTo>
                  <a:cubicBezTo>
                    <a:pt x="34261" y="5826"/>
                    <a:pt x="33509" y="5749"/>
                    <a:pt x="32756" y="5673"/>
                  </a:cubicBezTo>
                  <a:cubicBezTo>
                    <a:pt x="32006" y="5597"/>
                    <a:pt x="31256" y="5519"/>
                    <a:pt x="30520" y="5519"/>
                  </a:cubicBezTo>
                  <a:cubicBezTo>
                    <a:pt x="30427" y="5519"/>
                    <a:pt x="30334" y="5520"/>
                    <a:pt x="30241" y="5523"/>
                  </a:cubicBezTo>
                  <a:cubicBezTo>
                    <a:pt x="26889" y="5608"/>
                    <a:pt x="23867" y="7523"/>
                    <a:pt x="21282" y="9658"/>
                  </a:cubicBezTo>
                  <a:cubicBezTo>
                    <a:pt x="18696" y="11792"/>
                    <a:pt x="16309" y="14240"/>
                    <a:pt x="13317" y="15753"/>
                  </a:cubicBezTo>
                  <a:cubicBezTo>
                    <a:pt x="11208" y="16818"/>
                    <a:pt x="8846" y="17353"/>
                    <a:pt x="6484" y="17353"/>
                  </a:cubicBezTo>
                  <a:cubicBezTo>
                    <a:pt x="4321" y="17353"/>
                    <a:pt x="2158" y="16904"/>
                    <a:pt x="191" y="16002"/>
                  </a:cubicBezTo>
                  <a:cubicBezTo>
                    <a:pt x="126" y="15971"/>
                    <a:pt x="65" y="15937"/>
                    <a:pt x="1" y="15907"/>
                  </a:cubicBezTo>
                  <a:lnTo>
                    <a:pt x="1" y="40275"/>
                  </a:lnTo>
                  <a:cubicBezTo>
                    <a:pt x="2507" y="41245"/>
                    <a:pt x="5200" y="41724"/>
                    <a:pt x="7895" y="41724"/>
                  </a:cubicBezTo>
                  <a:cubicBezTo>
                    <a:pt x="12645" y="41724"/>
                    <a:pt x="17404" y="40237"/>
                    <a:pt x="21173" y="37335"/>
                  </a:cubicBezTo>
                  <a:cubicBezTo>
                    <a:pt x="28259" y="31877"/>
                    <a:pt x="31281" y="22682"/>
                    <a:pt x="37133" y="15916"/>
                  </a:cubicBezTo>
                  <a:cubicBezTo>
                    <a:pt x="41746" y="10586"/>
                    <a:pt x="48164" y="6848"/>
                    <a:pt x="55080" y="5468"/>
                  </a:cubicBezTo>
                  <a:cubicBezTo>
                    <a:pt x="58218" y="4845"/>
                    <a:pt x="61474" y="4682"/>
                    <a:pt x="64458" y="3534"/>
                  </a:cubicBezTo>
                  <a:cubicBezTo>
                    <a:pt x="66318" y="2818"/>
                    <a:pt x="68097" y="1592"/>
                    <a:pt x="692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63" name="Google Shape;263;p14"/>
            <p:cNvPicPr preferRelativeResize="0"/>
            <p:nvPr/>
          </p:nvPicPr>
          <p:blipFill rotWithShape="1">
            <a:blip r:embed="rId3">
              <a:alphaModFix/>
            </a:blip>
            <a:srcRect b="29" l="0" r="0" t="39"/>
            <a:stretch/>
          </p:blipFill>
          <p:spPr>
            <a:xfrm>
              <a:off x="-103000" y="-237275"/>
              <a:ext cx="1360299" cy="233174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3">
  <p:cSld name="CUSTOM_1_1_1_1">
    <p:bg>
      <p:bgPr>
        <a:solidFill>
          <a:srgbClr val="FFFFFF"/>
        </a:solidFill>
      </p:bgPr>
    </p:bg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5" name="Google Shape;265;p15"/>
          <p:cNvGrpSpPr/>
          <p:nvPr/>
        </p:nvGrpSpPr>
        <p:grpSpPr>
          <a:xfrm>
            <a:off x="6002520" y="-102719"/>
            <a:ext cx="4477807" cy="5398619"/>
            <a:chOff x="6002520" y="-102719"/>
            <a:chExt cx="4477807" cy="5398619"/>
          </a:xfrm>
        </p:grpSpPr>
        <p:sp>
          <p:nvSpPr>
            <p:cNvPr id="266" name="Google Shape;266;p15"/>
            <p:cNvSpPr/>
            <p:nvPr/>
          </p:nvSpPr>
          <p:spPr>
            <a:xfrm flipH="1" rot="10800000">
              <a:off x="7915228" y="315002"/>
              <a:ext cx="1679305" cy="4839573"/>
            </a:xfrm>
            <a:custGeom>
              <a:rect b="b" l="l" r="r" t="t"/>
              <a:pathLst>
                <a:path extrusionOk="0" h="40732" w="35728">
                  <a:moveTo>
                    <a:pt x="18820" y="1"/>
                  </a:moveTo>
                  <a:cubicBezTo>
                    <a:pt x="19109" y="1207"/>
                    <a:pt x="19249" y="2430"/>
                    <a:pt x="19000" y="3636"/>
                  </a:cubicBezTo>
                  <a:cubicBezTo>
                    <a:pt x="18629" y="5447"/>
                    <a:pt x="17036" y="7130"/>
                    <a:pt x="15257" y="7130"/>
                  </a:cubicBezTo>
                  <a:cubicBezTo>
                    <a:pt x="15061" y="7130"/>
                    <a:pt x="14863" y="7110"/>
                    <a:pt x="14664" y="7067"/>
                  </a:cubicBezTo>
                  <a:cubicBezTo>
                    <a:pt x="13233" y="6760"/>
                    <a:pt x="12265" y="5466"/>
                    <a:pt x="11373" y="4304"/>
                  </a:cubicBezTo>
                  <a:cubicBezTo>
                    <a:pt x="10483" y="3139"/>
                    <a:pt x="9353" y="1922"/>
                    <a:pt x="7887" y="1886"/>
                  </a:cubicBezTo>
                  <a:cubicBezTo>
                    <a:pt x="7863" y="1885"/>
                    <a:pt x="7839" y="1885"/>
                    <a:pt x="7814" y="1885"/>
                  </a:cubicBezTo>
                  <a:cubicBezTo>
                    <a:pt x="5997" y="1885"/>
                    <a:pt x="4737" y="3650"/>
                    <a:pt x="3248" y="4713"/>
                  </a:cubicBezTo>
                  <a:cubicBezTo>
                    <a:pt x="2280" y="5405"/>
                    <a:pt x="1163" y="5790"/>
                    <a:pt x="1" y="5925"/>
                  </a:cubicBezTo>
                  <a:cubicBezTo>
                    <a:pt x="944" y="10790"/>
                    <a:pt x="4021" y="15270"/>
                    <a:pt x="8412" y="17604"/>
                  </a:cubicBezTo>
                  <a:cubicBezTo>
                    <a:pt x="10555" y="18738"/>
                    <a:pt x="12922" y="19389"/>
                    <a:pt x="15103" y="20449"/>
                  </a:cubicBezTo>
                  <a:cubicBezTo>
                    <a:pt x="17287" y="21508"/>
                    <a:pt x="19372" y="23106"/>
                    <a:pt x="20192" y="25384"/>
                  </a:cubicBezTo>
                  <a:cubicBezTo>
                    <a:pt x="21279" y="28400"/>
                    <a:pt x="19923" y="31871"/>
                    <a:pt x="20959" y="34903"/>
                  </a:cubicBezTo>
                  <a:cubicBezTo>
                    <a:pt x="21790" y="37345"/>
                    <a:pt x="24038" y="39046"/>
                    <a:pt x="26392" y="40098"/>
                  </a:cubicBezTo>
                  <a:cubicBezTo>
                    <a:pt x="26928" y="40337"/>
                    <a:pt x="27476" y="40548"/>
                    <a:pt x="28032" y="40732"/>
                  </a:cubicBezTo>
                  <a:cubicBezTo>
                    <a:pt x="29081" y="39274"/>
                    <a:pt x="30382" y="38007"/>
                    <a:pt x="31598" y="36678"/>
                  </a:cubicBezTo>
                  <a:cubicBezTo>
                    <a:pt x="32974" y="35172"/>
                    <a:pt x="34273" y="33520"/>
                    <a:pt x="34875" y="31575"/>
                  </a:cubicBezTo>
                  <a:cubicBezTo>
                    <a:pt x="35727" y="28822"/>
                    <a:pt x="35073" y="25810"/>
                    <a:pt x="33942" y="23160"/>
                  </a:cubicBezTo>
                  <a:cubicBezTo>
                    <a:pt x="32811" y="20510"/>
                    <a:pt x="31213" y="18081"/>
                    <a:pt x="30062" y="15441"/>
                  </a:cubicBezTo>
                  <a:cubicBezTo>
                    <a:pt x="28907" y="12797"/>
                    <a:pt x="28208" y="9806"/>
                    <a:pt x="28996" y="7032"/>
                  </a:cubicBezTo>
                  <a:cubicBezTo>
                    <a:pt x="29905" y="3827"/>
                    <a:pt x="32617" y="1518"/>
                    <a:pt x="356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15"/>
            <p:cNvSpPr/>
            <p:nvPr/>
          </p:nvSpPr>
          <p:spPr>
            <a:xfrm flipH="1" rot="10800000">
              <a:off x="9065267" y="201900"/>
              <a:ext cx="1287556" cy="4952684"/>
            </a:xfrm>
            <a:custGeom>
              <a:rect b="b" l="l" r="r" t="t"/>
              <a:pathLst>
                <a:path extrusionOk="0" h="41684" w="18724">
                  <a:moveTo>
                    <a:pt x="7614" y="1"/>
                  </a:moveTo>
                  <a:cubicBezTo>
                    <a:pt x="4586" y="1518"/>
                    <a:pt x="1874" y="3827"/>
                    <a:pt x="965" y="7032"/>
                  </a:cubicBezTo>
                  <a:cubicBezTo>
                    <a:pt x="177" y="9806"/>
                    <a:pt x="876" y="12797"/>
                    <a:pt x="2031" y="15441"/>
                  </a:cubicBezTo>
                  <a:cubicBezTo>
                    <a:pt x="3182" y="18081"/>
                    <a:pt x="4780" y="20510"/>
                    <a:pt x="5911" y="23160"/>
                  </a:cubicBezTo>
                  <a:cubicBezTo>
                    <a:pt x="7042" y="25810"/>
                    <a:pt x="7696" y="28822"/>
                    <a:pt x="6844" y="31575"/>
                  </a:cubicBezTo>
                  <a:cubicBezTo>
                    <a:pt x="6242" y="33520"/>
                    <a:pt x="4943" y="35172"/>
                    <a:pt x="3567" y="36678"/>
                  </a:cubicBezTo>
                  <a:cubicBezTo>
                    <a:pt x="2351" y="38007"/>
                    <a:pt x="1050" y="39274"/>
                    <a:pt x="1" y="40732"/>
                  </a:cubicBezTo>
                  <a:cubicBezTo>
                    <a:pt x="1909" y="41367"/>
                    <a:pt x="3922" y="41683"/>
                    <a:pt x="5935" y="41683"/>
                  </a:cubicBezTo>
                  <a:cubicBezTo>
                    <a:pt x="9028" y="41683"/>
                    <a:pt x="12122" y="40937"/>
                    <a:pt x="14840" y="39458"/>
                  </a:cubicBezTo>
                  <a:cubicBezTo>
                    <a:pt x="16257" y="38688"/>
                    <a:pt x="17562" y="37727"/>
                    <a:pt x="18724" y="36614"/>
                  </a:cubicBezTo>
                  <a:lnTo>
                    <a:pt x="1872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15"/>
            <p:cNvSpPr/>
            <p:nvPr/>
          </p:nvSpPr>
          <p:spPr>
            <a:xfrm flipH="1" rot="10800000">
              <a:off x="8947883" y="-102719"/>
              <a:ext cx="1404938" cy="907153"/>
            </a:xfrm>
            <a:custGeom>
              <a:rect b="b" l="l" r="r" t="t"/>
              <a:pathLst>
                <a:path extrusionOk="0" h="7635" w="20431">
                  <a:moveTo>
                    <a:pt x="20431" y="1"/>
                  </a:moveTo>
                  <a:cubicBezTo>
                    <a:pt x="19269" y="1114"/>
                    <a:pt x="17964" y="2075"/>
                    <a:pt x="16547" y="2845"/>
                  </a:cubicBezTo>
                  <a:cubicBezTo>
                    <a:pt x="13829" y="4324"/>
                    <a:pt x="10735" y="5070"/>
                    <a:pt x="7642" y="5070"/>
                  </a:cubicBezTo>
                  <a:cubicBezTo>
                    <a:pt x="5629" y="5070"/>
                    <a:pt x="3616" y="4754"/>
                    <a:pt x="1708" y="4119"/>
                  </a:cubicBezTo>
                  <a:cubicBezTo>
                    <a:pt x="1568" y="4309"/>
                    <a:pt x="1435" y="4504"/>
                    <a:pt x="1305" y="4705"/>
                  </a:cubicBezTo>
                  <a:cubicBezTo>
                    <a:pt x="727" y="5601"/>
                    <a:pt x="260" y="6599"/>
                    <a:pt x="1" y="7635"/>
                  </a:cubicBezTo>
                  <a:lnTo>
                    <a:pt x="20431" y="7635"/>
                  </a:lnTo>
                  <a:lnTo>
                    <a:pt x="2043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15"/>
            <p:cNvSpPr/>
            <p:nvPr/>
          </p:nvSpPr>
          <p:spPr>
            <a:xfrm flipH="1" rot="9683509">
              <a:off x="8237391" y="3788609"/>
              <a:ext cx="729045" cy="1405831"/>
            </a:xfrm>
            <a:custGeom>
              <a:rect b="b" l="l" r="r" t="t"/>
              <a:pathLst>
                <a:path extrusionOk="0" h="11832" w="10602">
                  <a:moveTo>
                    <a:pt x="5461" y="0"/>
                  </a:moveTo>
                  <a:cubicBezTo>
                    <a:pt x="2371" y="0"/>
                    <a:pt x="0" y="5907"/>
                    <a:pt x="1788" y="9382"/>
                  </a:cubicBezTo>
                  <a:cubicBezTo>
                    <a:pt x="2675" y="11107"/>
                    <a:pt x="4340" y="11832"/>
                    <a:pt x="5925" y="11832"/>
                  </a:cubicBezTo>
                  <a:cubicBezTo>
                    <a:pt x="7628" y="11832"/>
                    <a:pt x="9239" y="10997"/>
                    <a:pt x="9702" y="9655"/>
                  </a:cubicBezTo>
                  <a:cubicBezTo>
                    <a:pt x="10601" y="7063"/>
                    <a:pt x="9546" y="412"/>
                    <a:pt x="5713" y="14"/>
                  </a:cubicBezTo>
                  <a:cubicBezTo>
                    <a:pt x="5628" y="4"/>
                    <a:pt x="5546" y="0"/>
                    <a:pt x="546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70" name="Google Shape;270;p15"/>
            <p:cNvGrpSpPr/>
            <p:nvPr/>
          </p:nvGrpSpPr>
          <p:grpSpPr>
            <a:xfrm>
              <a:off x="6002520" y="4318199"/>
              <a:ext cx="4477807" cy="839588"/>
              <a:chOff x="3098100" y="3849750"/>
              <a:chExt cx="940775" cy="270425"/>
            </a:xfrm>
          </p:grpSpPr>
          <p:sp>
            <p:nvSpPr>
              <p:cNvPr id="271" name="Google Shape;271;p15"/>
              <p:cNvSpPr/>
              <p:nvPr/>
            </p:nvSpPr>
            <p:spPr>
              <a:xfrm>
                <a:off x="3304800" y="3882975"/>
                <a:ext cx="665525" cy="237200"/>
              </a:xfrm>
              <a:custGeom>
                <a:rect b="b" l="l" r="r" t="t"/>
                <a:pathLst>
                  <a:path extrusionOk="0" h="9488" w="26621">
                    <a:moveTo>
                      <a:pt x="10146" y="1"/>
                    </a:moveTo>
                    <a:cubicBezTo>
                      <a:pt x="8817" y="1"/>
                      <a:pt x="7433" y="475"/>
                      <a:pt x="6262" y="1145"/>
                    </a:cubicBezTo>
                    <a:cubicBezTo>
                      <a:pt x="3158" y="2920"/>
                      <a:pt x="859" y="6023"/>
                      <a:pt x="1" y="9488"/>
                    </a:cubicBezTo>
                    <a:lnTo>
                      <a:pt x="26620" y="9488"/>
                    </a:lnTo>
                    <a:cubicBezTo>
                      <a:pt x="26617" y="9143"/>
                      <a:pt x="26593" y="8799"/>
                      <a:pt x="26498" y="8469"/>
                    </a:cubicBezTo>
                    <a:cubicBezTo>
                      <a:pt x="26007" y="6772"/>
                      <a:pt x="23963" y="6091"/>
                      <a:pt x="22202" y="6016"/>
                    </a:cubicBezTo>
                    <a:cubicBezTo>
                      <a:pt x="20437" y="5942"/>
                      <a:pt x="18550" y="6179"/>
                      <a:pt x="17017" y="5304"/>
                    </a:cubicBezTo>
                    <a:cubicBezTo>
                      <a:pt x="15112" y="4217"/>
                      <a:pt x="14363" y="1734"/>
                      <a:pt x="12482" y="610"/>
                    </a:cubicBezTo>
                    <a:cubicBezTo>
                      <a:pt x="11767" y="182"/>
                      <a:pt x="10967" y="1"/>
                      <a:pt x="1014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2" name="Google Shape;272;p15"/>
              <p:cNvSpPr/>
              <p:nvPr/>
            </p:nvSpPr>
            <p:spPr>
              <a:xfrm>
                <a:off x="3098100" y="3849750"/>
                <a:ext cx="940775" cy="270425"/>
              </a:xfrm>
              <a:custGeom>
                <a:rect b="b" l="l" r="r" t="t"/>
                <a:pathLst>
                  <a:path extrusionOk="0" h="10817" w="37631">
                    <a:moveTo>
                      <a:pt x="7277" y="4167"/>
                    </a:moveTo>
                    <a:cubicBezTo>
                      <a:pt x="5403" y="4167"/>
                      <a:pt x="3533" y="4862"/>
                      <a:pt x="2187" y="6115"/>
                    </a:cubicBezTo>
                    <a:cubicBezTo>
                      <a:pt x="876" y="7338"/>
                      <a:pt x="99" y="9059"/>
                      <a:pt x="0" y="10817"/>
                    </a:cubicBezTo>
                    <a:lnTo>
                      <a:pt x="8269" y="10817"/>
                    </a:lnTo>
                    <a:cubicBezTo>
                      <a:pt x="8783" y="8742"/>
                      <a:pt x="9811" y="6796"/>
                      <a:pt x="11222" y="5189"/>
                    </a:cubicBezTo>
                    <a:cubicBezTo>
                      <a:pt x="10476" y="4848"/>
                      <a:pt x="9716" y="4535"/>
                      <a:pt x="8912" y="4351"/>
                    </a:cubicBezTo>
                    <a:cubicBezTo>
                      <a:pt x="8377" y="4228"/>
                      <a:pt x="7825" y="4167"/>
                      <a:pt x="7277" y="4167"/>
                    </a:cubicBezTo>
                    <a:close/>
                    <a:moveTo>
                      <a:pt x="32561" y="0"/>
                    </a:moveTo>
                    <a:cubicBezTo>
                      <a:pt x="31471" y="0"/>
                      <a:pt x="30337" y="351"/>
                      <a:pt x="29342" y="815"/>
                    </a:cubicBezTo>
                    <a:cubicBezTo>
                      <a:pt x="27159" y="1829"/>
                      <a:pt x="25264" y="3326"/>
                      <a:pt x="23220" y="4582"/>
                    </a:cubicBezTo>
                    <a:cubicBezTo>
                      <a:pt x="23813" y="5383"/>
                      <a:pt x="24433" y="6146"/>
                      <a:pt x="25285" y="6633"/>
                    </a:cubicBezTo>
                    <a:cubicBezTo>
                      <a:pt x="26818" y="7508"/>
                      <a:pt x="28705" y="7271"/>
                      <a:pt x="30470" y="7345"/>
                    </a:cubicBezTo>
                    <a:cubicBezTo>
                      <a:pt x="32231" y="7420"/>
                      <a:pt x="34275" y="8101"/>
                      <a:pt x="34766" y="9798"/>
                    </a:cubicBezTo>
                    <a:cubicBezTo>
                      <a:pt x="34861" y="10128"/>
                      <a:pt x="34885" y="10472"/>
                      <a:pt x="34888" y="10817"/>
                    </a:cubicBezTo>
                    <a:lnTo>
                      <a:pt x="37481" y="10817"/>
                    </a:lnTo>
                    <a:cubicBezTo>
                      <a:pt x="37631" y="8285"/>
                      <a:pt x="37559" y="5747"/>
                      <a:pt x="36690" y="3373"/>
                    </a:cubicBezTo>
                    <a:cubicBezTo>
                      <a:pt x="36272" y="2228"/>
                      <a:pt x="35613" y="1087"/>
                      <a:pt x="34524" y="477"/>
                    </a:cubicBezTo>
                    <a:cubicBezTo>
                      <a:pt x="33917" y="140"/>
                      <a:pt x="33250" y="0"/>
                      <a:pt x="3256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" name="Google Shape;273;p15"/>
              <p:cNvSpPr/>
              <p:nvPr/>
            </p:nvSpPr>
            <p:spPr>
              <a:xfrm>
                <a:off x="3304800" y="3964300"/>
                <a:ext cx="665525" cy="155875"/>
              </a:xfrm>
              <a:custGeom>
                <a:rect b="b" l="l" r="r" t="t"/>
                <a:pathLst>
                  <a:path extrusionOk="0" h="6235" w="26621">
                    <a:moveTo>
                      <a:pt x="14952" y="0"/>
                    </a:moveTo>
                    <a:cubicBezTo>
                      <a:pt x="14762" y="120"/>
                      <a:pt x="14570" y="232"/>
                      <a:pt x="14380" y="344"/>
                    </a:cubicBezTo>
                    <a:cubicBezTo>
                      <a:pt x="12537" y="1421"/>
                      <a:pt x="10425" y="2266"/>
                      <a:pt x="8299" y="2266"/>
                    </a:cubicBezTo>
                    <a:cubicBezTo>
                      <a:pt x="7812" y="2266"/>
                      <a:pt x="7321" y="2222"/>
                      <a:pt x="6834" y="2126"/>
                    </a:cubicBezTo>
                    <a:cubicBezTo>
                      <a:pt x="5465" y="1854"/>
                      <a:pt x="4224" y="1186"/>
                      <a:pt x="2954" y="607"/>
                    </a:cubicBezTo>
                    <a:cubicBezTo>
                      <a:pt x="1543" y="2214"/>
                      <a:pt x="515" y="4160"/>
                      <a:pt x="1" y="6235"/>
                    </a:cubicBezTo>
                    <a:lnTo>
                      <a:pt x="26620" y="6235"/>
                    </a:lnTo>
                    <a:cubicBezTo>
                      <a:pt x="26617" y="5890"/>
                      <a:pt x="26593" y="5546"/>
                      <a:pt x="26498" y="5216"/>
                    </a:cubicBezTo>
                    <a:cubicBezTo>
                      <a:pt x="26007" y="3519"/>
                      <a:pt x="23963" y="2838"/>
                      <a:pt x="22202" y="2763"/>
                    </a:cubicBezTo>
                    <a:cubicBezTo>
                      <a:pt x="20437" y="2689"/>
                      <a:pt x="18550" y="2926"/>
                      <a:pt x="17017" y="2051"/>
                    </a:cubicBezTo>
                    <a:cubicBezTo>
                      <a:pt x="16165" y="1564"/>
                      <a:pt x="15545" y="801"/>
                      <a:pt x="149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id="274" name="Google Shape;274;p15"/>
            <p:cNvPicPr preferRelativeResize="0"/>
            <p:nvPr/>
          </p:nvPicPr>
          <p:blipFill rotWithShape="1">
            <a:blip r:embed="rId2">
              <a:alphaModFix/>
            </a:blip>
            <a:srcRect b="0" l="70893" r="0" t="0"/>
            <a:stretch/>
          </p:blipFill>
          <p:spPr>
            <a:xfrm>
              <a:off x="8305798" y="-52600"/>
              <a:ext cx="914400" cy="17671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5" name="Google Shape;275;p15"/>
            <p:cNvPicPr preferRelativeResize="0"/>
            <p:nvPr/>
          </p:nvPicPr>
          <p:blipFill rotWithShape="1">
            <a:blip r:embed="rId3">
              <a:alphaModFix/>
            </a:blip>
            <a:srcRect b="0" l="53174" r="0" t="0"/>
            <a:stretch/>
          </p:blipFill>
          <p:spPr>
            <a:xfrm>
              <a:off x="7967650" y="3608200"/>
              <a:ext cx="1404950" cy="16877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76" name="Google Shape;276;p15"/>
          <p:cNvGrpSpPr/>
          <p:nvPr/>
        </p:nvGrpSpPr>
        <p:grpSpPr>
          <a:xfrm>
            <a:off x="-1461898" y="-365531"/>
            <a:ext cx="4517288" cy="5656681"/>
            <a:chOff x="-1461898" y="-365531"/>
            <a:chExt cx="4517288" cy="5656681"/>
          </a:xfrm>
        </p:grpSpPr>
        <p:grpSp>
          <p:nvGrpSpPr>
            <p:cNvPr id="277" name="Google Shape;277;p15"/>
            <p:cNvGrpSpPr/>
            <p:nvPr/>
          </p:nvGrpSpPr>
          <p:grpSpPr>
            <a:xfrm flipH="1" rot="-373055">
              <a:off x="-1188897" y="-165939"/>
              <a:ext cx="3971287" cy="5257164"/>
              <a:chOff x="3268325" y="3013975"/>
              <a:chExt cx="1443800" cy="1106200"/>
            </a:xfrm>
          </p:grpSpPr>
          <p:sp>
            <p:nvSpPr>
              <p:cNvPr id="278" name="Google Shape;278;p15"/>
              <p:cNvSpPr/>
              <p:nvPr/>
            </p:nvSpPr>
            <p:spPr>
              <a:xfrm>
                <a:off x="3268325" y="3013975"/>
                <a:ext cx="274950" cy="149575"/>
              </a:xfrm>
              <a:custGeom>
                <a:rect b="b" l="l" r="r" t="t"/>
                <a:pathLst>
                  <a:path extrusionOk="0" h="5983" w="10998">
                    <a:moveTo>
                      <a:pt x="1" y="1"/>
                    </a:moveTo>
                    <a:cubicBezTo>
                      <a:pt x="1367" y="1752"/>
                      <a:pt x="2900" y="3353"/>
                      <a:pt x="4795" y="4495"/>
                    </a:cubicBezTo>
                    <a:cubicBezTo>
                      <a:pt x="6348" y="5429"/>
                      <a:pt x="8202" y="5983"/>
                      <a:pt x="10007" y="5983"/>
                    </a:cubicBezTo>
                    <a:cubicBezTo>
                      <a:pt x="10340" y="5983"/>
                      <a:pt x="10671" y="5964"/>
                      <a:pt x="10998" y="5925"/>
                    </a:cubicBezTo>
                    <a:cubicBezTo>
                      <a:pt x="10617" y="3974"/>
                      <a:pt x="10586" y="1960"/>
                      <a:pt x="1094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9" name="Google Shape;279;p15"/>
              <p:cNvSpPr/>
              <p:nvPr/>
            </p:nvSpPr>
            <p:spPr>
              <a:xfrm>
                <a:off x="3543250" y="3013975"/>
                <a:ext cx="893200" cy="1018300"/>
              </a:xfrm>
              <a:custGeom>
                <a:rect b="b" l="l" r="r" t="t"/>
                <a:pathLst>
                  <a:path extrusionOk="0" h="40732" w="35728">
                    <a:moveTo>
                      <a:pt x="18820" y="1"/>
                    </a:moveTo>
                    <a:cubicBezTo>
                      <a:pt x="19109" y="1207"/>
                      <a:pt x="19249" y="2430"/>
                      <a:pt x="19000" y="3636"/>
                    </a:cubicBezTo>
                    <a:cubicBezTo>
                      <a:pt x="18629" y="5447"/>
                      <a:pt x="17036" y="7130"/>
                      <a:pt x="15257" y="7130"/>
                    </a:cubicBezTo>
                    <a:cubicBezTo>
                      <a:pt x="15061" y="7130"/>
                      <a:pt x="14863" y="7110"/>
                      <a:pt x="14664" y="7067"/>
                    </a:cubicBezTo>
                    <a:cubicBezTo>
                      <a:pt x="13233" y="6760"/>
                      <a:pt x="12265" y="5466"/>
                      <a:pt x="11373" y="4304"/>
                    </a:cubicBezTo>
                    <a:cubicBezTo>
                      <a:pt x="10483" y="3139"/>
                      <a:pt x="9353" y="1922"/>
                      <a:pt x="7887" y="1886"/>
                    </a:cubicBezTo>
                    <a:cubicBezTo>
                      <a:pt x="7863" y="1885"/>
                      <a:pt x="7839" y="1885"/>
                      <a:pt x="7814" y="1885"/>
                    </a:cubicBezTo>
                    <a:cubicBezTo>
                      <a:pt x="5997" y="1885"/>
                      <a:pt x="4737" y="3650"/>
                      <a:pt x="3248" y="4713"/>
                    </a:cubicBezTo>
                    <a:cubicBezTo>
                      <a:pt x="2280" y="5405"/>
                      <a:pt x="1163" y="5790"/>
                      <a:pt x="1" y="5925"/>
                    </a:cubicBezTo>
                    <a:cubicBezTo>
                      <a:pt x="944" y="10790"/>
                      <a:pt x="4021" y="15270"/>
                      <a:pt x="8412" y="17604"/>
                    </a:cubicBezTo>
                    <a:cubicBezTo>
                      <a:pt x="10555" y="18738"/>
                      <a:pt x="12922" y="19389"/>
                      <a:pt x="15103" y="20449"/>
                    </a:cubicBezTo>
                    <a:cubicBezTo>
                      <a:pt x="17287" y="21508"/>
                      <a:pt x="19372" y="23106"/>
                      <a:pt x="20192" y="25384"/>
                    </a:cubicBezTo>
                    <a:cubicBezTo>
                      <a:pt x="21279" y="28400"/>
                      <a:pt x="19923" y="31871"/>
                      <a:pt x="20959" y="34903"/>
                    </a:cubicBezTo>
                    <a:cubicBezTo>
                      <a:pt x="21790" y="37345"/>
                      <a:pt x="24038" y="39046"/>
                      <a:pt x="26392" y="40098"/>
                    </a:cubicBezTo>
                    <a:cubicBezTo>
                      <a:pt x="26928" y="40337"/>
                      <a:pt x="27476" y="40548"/>
                      <a:pt x="28032" y="40732"/>
                    </a:cubicBezTo>
                    <a:cubicBezTo>
                      <a:pt x="29081" y="39274"/>
                      <a:pt x="30382" y="38007"/>
                      <a:pt x="31598" y="36678"/>
                    </a:cubicBezTo>
                    <a:cubicBezTo>
                      <a:pt x="32974" y="35172"/>
                      <a:pt x="34273" y="33520"/>
                      <a:pt x="34875" y="31575"/>
                    </a:cubicBezTo>
                    <a:cubicBezTo>
                      <a:pt x="35727" y="28822"/>
                      <a:pt x="35073" y="25810"/>
                      <a:pt x="33942" y="23160"/>
                    </a:cubicBezTo>
                    <a:cubicBezTo>
                      <a:pt x="32811" y="20510"/>
                      <a:pt x="31213" y="18081"/>
                      <a:pt x="30062" y="15441"/>
                    </a:cubicBezTo>
                    <a:cubicBezTo>
                      <a:pt x="28907" y="12797"/>
                      <a:pt x="28208" y="9806"/>
                      <a:pt x="28996" y="7032"/>
                    </a:cubicBezTo>
                    <a:cubicBezTo>
                      <a:pt x="29905" y="3827"/>
                      <a:pt x="32617" y="1518"/>
                      <a:pt x="356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" name="Google Shape;280;p15"/>
              <p:cNvSpPr/>
              <p:nvPr/>
            </p:nvSpPr>
            <p:spPr>
              <a:xfrm>
                <a:off x="3532950" y="3013975"/>
                <a:ext cx="491525" cy="178275"/>
              </a:xfrm>
              <a:custGeom>
                <a:rect b="b" l="l" r="r" t="t"/>
                <a:pathLst>
                  <a:path extrusionOk="0" h="7131" w="19661">
                    <a:moveTo>
                      <a:pt x="362" y="1"/>
                    </a:moveTo>
                    <a:cubicBezTo>
                      <a:pt x="1" y="1960"/>
                      <a:pt x="32" y="3974"/>
                      <a:pt x="413" y="5925"/>
                    </a:cubicBezTo>
                    <a:cubicBezTo>
                      <a:pt x="1575" y="5790"/>
                      <a:pt x="2692" y="5405"/>
                      <a:pt x="3660" y="4713"/>
                    </a:cubicBezTo>
                    <a:cubicBezTo>
                      <a:pt x="5149" y="3650"/>
                      <a:pt x="6409" y="1885"/>
                      <a:pt x="8226" y="1885"/>
                    </a:cubicBezTo>
                    <a:cubicBezTo>
                      <a:pt x="8251" y="1885"/>
                      <a:pt x="8275" y="1885"/>
                      <a:pt x="8299" y="1886"/>
                    </a:cubicBezTo>
                    <a:cubicBezTo>
                      <a:pt x="9765" y="1922"/>
                      <a:pt x="10895" y="3139"/>
                      <a:pt x="11785" y="4304"/>
                    </a:cubicBezTo>
                    <a:cubicBezTo>
                      <a:pt x="12677" y="5466"/>
                      <a:pt x="13645" y="6760"/>
                      <a:pt x="15076" y="7067"/>
                    </a:cubicBezTo>
                    <a:cubicBezTo>
                      <a:pt x="15275" y="7110"/>
                      <a:pt x="15473" y="7130"/>
                      <a:pt x="15669" y="7130"/>
                    </a:cubicBezTo>
                    <a:cubicBezTo>
                      <a:pt x="17448" y="7130"/>
                      <a:pt x="19041" y="5447"/>
                      <a:pt x="19412" y="3636"/>
                    </a:cubicBezTo>
                    <a:cubicBezTo>
                      <a:pt x="19661" y="2430"/>
                      <a:pt x="19521" y="1207"/>
                      <a:pt x="1923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1" name="Google Shape;281;p15"/>
              <p:cNvSpPr/>
              <p:nvPr/>
            </p:nvSpPr>
            <p:spPr>
              <a:xfrm>
                <a:off x="4244025" y="3013975"/>
                <a:ext cx="468100" cy="1042100"/>
              </a:xfrm>
              <a:custGeom>
                <a:rect b="b" l="l" r="r" t="t"/>
                <a:pathLst>
                  <a:path extrusionOk="0" h="41684" w="18724">
                    <a:moveTo>
                      <a:pt x="7614" y="1"/>
                    </a:moveTo>
                    <a:cubicBezTo>
                      <a:pt x="4586" y="1518"/>
                      <a:pt x="1874" y="3827"/>
                      <a:pt x="965" y="7032"/>
                    </a:cubicBezTo>
                    <a:cubicBezTo>
                      <a:pt x="177" y="9806"/>
                      <a:pt x="876" y="12797"/>
                      <a:pt x="2031" y="15441"/>
                    </a:cubicBezTo>
                    <a:cubicBezTo>
                      <a:pt x="3182" y="18081"/>
                      <a:pt x="4780" y="20510"/>
                      <a:pt x="5911" y="23160"/>
                    </a:cubicBezTo>
                    <a:cubicBezTo>
                      <a:pt x="7042" y="25810"/>
                      <a:pt x="7696" y="28822"/>
                      <a:pt x="6844" y="31575"/>
                    </a:cubicBezTo>
                    <a:cubicBezTo>
                      <a:pt x="6242" y="33520"/>
                      <a:pt x="4943" y="35172"/>
                      <a:pt x="3567" y="36678"/>
                    </a:cubicBezTo>
                    <a:cubicBezTo>
                      <a:pt x="2351" y="38007"/>
                      <a:pt x="1050" y="39274"/>
                      <a:pt x="1" y="40732"/>
                    </a:cubicBezTo>
                    <a:cubicBezTo>
                      <a:pt x="1909" y="41367"/>
                      <a:pt x="3922" y="41683"/>
                      <a:pt x="5935" y="41683"/>
                    </a:cubicBezTo>
                    <a:cubicBezTo>
                      <a:pt x="9028" y="41683"/>
                      <a:pt x="12122" y="40937"/>
                      <a:pt x="14840" y="39458"/>
                    </a:cubicBezTo>
                    <a:cubicBezTo>
                      <a:pt x="16257" y="38688"/>
                      <a:pt x="17562" y="37727"/>
                      <a:pt x="18724" y="36614"/>
                    </a:cubicBezTo>
                    <a:lnTo>
                      <a:pt x="1872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" name="Google Shape;282;p15"/>
              <p:cNvSpPr/>
              <p:nvPr/>
            </p:nvSpPr>
            <p:spPr>
              <a:xfrm>
                <a:off x="4201350" y="3929300"/>
                <a:ext cx="510775" cy="190875"/>
              </a:xfrm>
              <a:custGeom>
                <a:rect b="b" l="l" r="r" t="t"/>
                <a:pathLst>
                  <a:path extrusionOk="0" h="7635" w="20431">
                    <a:moveTo>
                      <a:pt x="20431" y="1"/>
                    </a:moveTo>
                    <a:cubicBezTo>
                      <a:pt x="19269" y="1114"/>
                      <a:pt x="17964" y="2075"/>
                      <a:pt x="16547" y="2845"/>
                    </a:cubicBezTo>
                    <a:cubicBezTo>
                      <a:pt x="13829" y="4324"/>
                      <a:pt x="10735" y="5070"/>
                      <a:pt x="7642" y="5070"/>
                    </a:cubicBezTo>
                    <a:cubicBezTo>
                      <a:pt x="5629" y="5070"/>
                      <a:pt x="3616" y="4754"/>
                      <a:pt x="1708" y="4119"/>
                    </a:cubicBezTo>
                    <a:cubicBezTo>
                      <a:pt x="1568" y="4309"/>
                      <a:pt x="1435" y="4504"/>
                      <a:pt x="1305" y="4705"/>
                    </a:cubicBezTo>
                    <a:cubicBezTo>
                      <a:pt x="727" y="5601"/>
                      <a:pt x="260" y="6599"/>
                      <a:pt x="1" y="7635"/>
                    </a:cubicBezTo>
                    <a:lnTo>
                      <a:pt x="20431" y="7635"/>
                    </a:lnTo>
                    <a:lnTo>
                      <a:pt x="2043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" name="Google Shape;283;p15"/>
              <p:cNvSpPr/>
              <p:nvPr/>
            </p:nvSpPr>
            <p:spPr>
              <a:xfrm>
                <a:off x="4057600" y="3658800"/>
                <a:ext cx="265050" cy="295800"/>
              </a:xfrm>
              <a:custGeom>
                <a:rect b="b" l="l" r="r" t="t"/>
                <a:pathLst>
                  <a:path extrusionOk="0" h="11832" w="10602">
                    <a:moveTo>
                      <a:pt x="5461" y="0"/>
                    </a:moveTo>
                    <a:cubicBezTo>
                      <a:pt x="2371" y="0"/>
                      <a:pt x="0" y="5907"/>
                      <a:pt x="1788" y="9382"/>
                    </a:cubicBezTo>
                    <a:cubicBezTo>
                      <a:pt x="2675" y="11107"/>
                      <a:pt x="4340" y="11832"/>
                      <a:pt x="5925" y="11832"/>
                    </a:cubicBezTo>
                    <a:cubicBezTo>
                      <a:pt x="7628" y="11832"/>
                      <a:pt x="9239" y="10997"/>
                      <a:pt x="9702" y="9655"/>
                    </a:cubicBezTo>
                    <a:cubicBezTo>
                      <a:pt x="10601" y="7063"/>
                      <a:pt x="9546" y="412"/>
                      <a:pt x="5713" y="14"/>
                    </a:cubicBezTo>
                    <a:cubicBezTo>
                      <a:pt x="5628" y="4"/>
                      <a:pt x="5546" y="0"/>
                      <a:pt x="546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id="284" name="Google Shape;284;p1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381000" y="-228600"/>
              <a:ext cx="3141475" cy="17670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5" name="Google Shape;285;p15"/>
            <p:cNvPicPr preferRelativeResize="0"/>
            <p:nvPr/>
          </p:nvPicPr>
          <p:blipFill rotWithShape="1">
            <a:blip r:embed="rId5">
              <a:alphaModFix/>
            </a:blip>
            <a:srcRect b="36511" l="0" r="52408" t="0"/>
            <a:stretch/>
          </p:blipFill>
          <p:spPr>
            <a:xfrm>
              <a:off x="-228600" y="4090400"/>
              <a:ext cx="1600195" cy="120074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4">
  <p:cSld name="CUSTOM_1_1_1_1_1">
    <p:bg>
      <p:bgPr>
        <a:solidFill>
          <a:schemeClr val="accent1"/>
        </a:solidFill>
      </p:bgPr>
    </p:bg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7" name="Google Shape;287;p16"/>
          <p:cNvGrpSpPr/>
          <p:nvPr/>
        </p:nvGrpSpPr>
        <p:grpSpPr>
          <a:xfrm>
            <a:off x="7588037" y="-344128"/>
            <a:ext cx="1753419" cy="5824284"/>
            <a:chOff x="5883539" y="-344156"/>
            <a:chExt cx="3534407" cy="5824284"/>
          </a:xfrm>
        </p:grpSpPr>
        <p:sp>
          <p:nvSpPr>
            <p:cNvPr id="288" name="Google Shape;288;p16"/>
            <p:cNvSpPr/>
            <p:nvPr/>
          </p:nvSpPr>
          <p:spPr>
            <a:xfrm rot="5400000">
              <a:off x="6900504" y="863896"/>
              <a:ext cx="3234092" cy="1383201"/>
            </a:xfrm>
            <a:custGeom>
              <a:rect b="b" l="l" r="r" t="t"/>
              <a:pathLst>
                <a:path extrusionOk="0" h="17354" w="40411">
                  <a:moveTo>
                    <a:pt x="1" y="1"/>
                  </a:moveTo>
                  <a:lnTo>
                    <a:pt x="1" y="15907"/>
                  </a:lnTo>
                  <a:cubicBezTo>
                    <a:pt x="65" y="15937"/>
                    <a:pt x="126" y="15971"/>
                    <a:pt x="191" y="16002"/>
                  </a:cubicBezTo>
                  <a:cubicBezTo>
                    <a:pt x="2158" y="16904"/>
                    <a:pt x="4321" y="17353"/>
                    <a:pt x="6484" y="17353"/>
                  </a:cubicBezTo>
                  <a:cubicBezTo>
                    <a:pt x="8846" y="17353"/>
                    <a:pt x="11208" y="16818"/>
                    <a:pt x="13317" y="15753"/>
                  </a:cubicBezTo>
                  <a:cubicBezTo>
                    <a:pt x="16309" y="14240"/>
                    <a:pt x="18696" y="11792"/>
                    <a:pt x="21282" y="9658"/>
                  </a:cubicBezTo>
                  <a:cubicBezTo>
                    <a:pt x="23867" y="7523"/>
                    <a:pt x="26889" y="5608"/>
                    <a:pt x="30241" y="5523"/>
                  </a:cubicBezTo>
                  <a:cubicBezTo>
                    <a:pt x="30334" y="5520"/>
                    <a:pt x="30427" y="5519"/>
                    <a:pt x="30520" y="5519"/>
                  </a:cubicBezTo>
                  <a:cubicBezTo>
                    <a:pt x="31256" y="5519"/>
                    <a:pt x="32006" y="5597"/>
                    <a:pt x="32756" y="5673"/>
                  </a:cubicBezTo>
                  <a:cubicBezTo>
                    <a:pt x="33509" y="5749"/>
                    <a:pt x="34261" y="5826"/>
                    <a:pt x="34992" y="5826"/>
                  </a:cubicBezTo>
                  <a:cubicBezTo>
                    <a:pt x="36016" y="5826"/>
                    <a:pt x="37001" y="5676"/>
                    <a:pt x="37897" y="5165"/>
                  </a:cubicBezTo>
                  <a:cubicBezTo>
                    <a:pt x="39627" y="4177"/>
                    <a:pt x="40411" y="1858"/>
                    <a:pt x="397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16"/>
            <p:cNvSpPr/>
            <p:nvPr/>
          </p:nvSpPr>
          <p:spPr>
            <a:xfrm rot="5400000">
              <a:off x="4775506" y="1046483"/>
              <a:ext cx="5541677" cy="3325611"/>
            </a:xfrm>
            <a:custGeom>
              <a:rect b="b" l="l" r="r" t="t"/>
              <a:pathLst>
                <a:path extrusionOk="0" h="41724" w="69245">
                  <a:moveTo>
                    <a:pt x="39740" y="1"/>
                  </a:moveTo>
                  <a:cubicBezTo>
                    <a:pt x="40411" y="1858"/>
                    <a:pt x="39627" y="4177"/>
                    <a:pt x="37897" y="5165"/>
                  </a:cubicBezTo>
                  <a:cubicBezTo>
                    <a:pt x="37001" y="5676"/>
                    <a:pt x="36016" y="5826"/>
                    <a:pt x="34992" y="5826"/>
                  </a:cubicBezTo>
                  <a:cubicBezTo>
                    <a:pt x="34261" y="5826"/>
                    <a:pt x="33509" y="5749"/>
                    <a:pt x="32756" y="5673"/>
                  </a:cubicBezTo>
                  <a:cubicBezTo>
                    <a:pt x="32006" y="5597"/>
                    <a:pt x="31256" y="5519"/>
                    <a:pt x="30520" y="5519"/>
                  </a:cubicBezTo>
                  <a:cubicBezTo>
                    <a:pt x="30427" y="5519"/>
                    <a:pt x="30334" y="5520"/>
                    <a:pt x="30241" y="5523"/>
                  </a:cubicBezTo>
                  <a:cubicBezTo>
                    <a:pt x="26889" y="5608"/>
                    <a:pt x="23867" y="7523"/>
                    <a:pt x="21282" y="9658"/>
                  </a:cubicBezTo>
                  <a:cubicBezTo>
                    <a:pt x="18696" y="11792"/>
                    <a:pt x="16309" y="14240"/>
                    <a:pt x="13317" y="15753"/>
                  </a:cubicBezTo>
                  <a:cubicBezTo>
                    <a:pt x="11208" y="16818"/>
                    <a:pt x="8846" y="17353"/>
                    <a:pt x="6484" y="17353"/>
                  </a:cubicBezTo>
                  <a:cubicBezTo>
                    <a:pt x="4321" y="17353"/>
                    <a:pt x="2158" y="16904"/>
                    <a:pt x="191" y="16002"/>
                  </a:cubicBezTo>
                  <a:cubicBezTo>
                    <a:pt x="126" y="15971"/>
                    <a:pt x="65" y="15937"/>
                    <a:pt x="1" y="15907"/>
                  </a:cubicBezTo>
                  <a:lnTo>
                    <a:pt x="1" y="40275"/>
                  </a:lnTo>
                  <a:cubicBezTo>
                    <a:pt x="2507" y="41245"/>
                    <a:pt x="5200" y="41724"/>
                    <a:pt x="7895" y="41724"/>
                  </a:cubicBezTo>
                  <a:cubicBezTo>
                    <a:pt x="12645" y="41724"/>
                    <a:pt x="17404" y="40237"/>
                    <a:pt x="21173" y="37335"/>
                  </a:cubicBezTo>
                  <a:cubicBezTo>
                    <a:pt x="28259" y="31877"/>
                    <a:pt x="31281" y="22682"/>
                    <a:pt x="37133" y="15916"/>
                  </a:cubicBezTo>
                  <a:cubicBezTo>
                    <a:pt x="41746" y="10586"/>
                    <a:pt x="48164" y="6848"/>
                    <a:pt x="55080" y="5468"/>
                  </a:cubicBezTo>
                  <a:cubicBezTo>
                    <a:pt x="58218" y="4845"/>
                    <a:pt x="61474" y="4682"/>
                    <a:pt x="64458" y="3534"/>
                  </a:cubicBezTo>
                  <a:cubicBezTo>
                    <a:pt x="66318" y="2818"/>
                    <a:pt x="68097" y="1592"/>
                    <a:pt x="6924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16"/>
            <p:cNvSpPr/>
            <p:nvPr/>
          </p:nvSpPr>
          <p:spPr>
            <a:xfrm rot="5400000">
              <a:off x="8150941" y="3716902"/>
              <a:ext cx="789976" cy="451130"/>
            </a:xfrm>
            <a:custGeom>
              <a:rect b="b" l="l" r="r" t="t"/>
              <a:pathLst>
                <a:path extrusionOk="0" h="5660" w="9871">
                  <a:moveTo>
                    <a:pt x="9870" y="1"/>
                  </a:moveTo>
                  <a:cubicBezTo>
                    <a:pt x="6399" y="706"/>
                    <a:pt x="3053" y="2008"/>
                    <a:pt x="1" y="3807"/>
                  </a:cubicBezTo>
                  <a:cubicBezTo>
                    <a:pt x="621" y="4185"/>
                    <a:pt x="1258" y="4535"/>
                    <a:pt x="1922" y="4845"/>
                  </a:cubicBezTo>
                  <a:cubicBezTo>
                    <a:pt x="2913" y="5309"/>
                    <a:pt x="4048" y="5660"/>
                    <a:pt x="5141" y="5660"/>
                  </a:cubicBezTo>
                  <a:cubicBezTo>
                    <a:pt x="5826" y="5660"/>
                    <a:pt x="6498" y="5520"/>
                    <a:pt x="7103" y="5180"/>
                  </a:cubicBezTo>
                  <a:cubicBezTo>
                    <a:pt x="8194" y="4570"/>
                    <a:pt x="8848" y="3432"/>
                    <a:pt x="9267" y="2287"/>
                  </a:cubicBezTo>
                  <a:cubicBezTo>
                    <a:pt x="9543" y="1538"/>
                    <a:pt x="9737" y="774"/>
                    <a:pt x="98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16"/>
            <p:cNvSpPr/>
            <p:nvPr/>
          </p:nvSpPr>
          <p:spPr>
            <a:xfrm rot="5400000">
              <a:off x="8024895" y="1980397"/>
              <a:ext cx="1785149" cy="530118"/>
            </a:xfrm>
            <a:custGeom>
              <a:rect b="b" l="l" r="r" t="t"/>
              <a:pathLst>
                <a:path extrusionOk="0" h="6651" w="22306">
                  <a:moveTo>
                    <a:pt x="1" y="0"/>
                  </a:moveTo>
                  <a:cubicBezTo>
                    <a:pt x="97" y="1758"/>
                    <a:pt x="877" y="3479"/>
                    <a:pt x="2185" y="4702"/>
                  </a:cubicBezTo>
                  <a:cubicBezTo>
                    <a:pt x="3531" y="5952"/>
                    <a:pt x="5405" y="6650"/>
                    <a:pt x="7274" y="6650"/>
                  </a:cubicBezTo>
                  <a:cubicBezTo>
                    <a:pt x="7350" y="6650"/>
                    <a:pt x="7425" y="6647"/>
                    <a:pt x="7496" y="6647"/>
                  </a:cubicBezTo>
                  <a:cubicBezTo>
                    <a:pt x="8947" y="5873"/>
                    <a:pt x="10491" y="5332"/>
                    <a:pt x="12115" y="5209"/>
                  </a:cubicBezTo>
                  <a:cubicBezTo>
                    <a:pt x="13083" y="4756"/>
                    <a:pt x="14054" y="4317"/>
                    <a:pt x="15103" y="4109"/>
                  </a:cubicBezTo>
                  <a:cubicBezTo>
                    <a:pt x="15587" y="4010"/>
                    <a:pt x="16078" y="3966"/>
                    <a:pt x="16565" y="3966"/>
                  </a:cubicBezTo>
                  <a:cubicBezTo>
                    <a:pt x="17849" y="3966"/>
                    <a:pt x="19130" y="4276"/>
                    <a:pt x="20346" y="4756"/>
                  </a:cubicBezTo>
                  <a:cubicBezTo>
                    <a:pt x="21586" y="3986"/>
                    <a:pt x="22305" y="2511"/>
                    <a:pt x="22305" y="1060"/>
                  </a:cubicBezTo>
                  <a:cubicBezTo>
                    <a:pt x="22305" y="702"/>
                    <a:pt x="22260" y="345"/>
                    <a:pt x="2217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16"/>
            <p:cNvSpPr/>
            <p:nvPr/>
          </p:nvSpPr>
          <p:spPr>
            <a:xfrm rot="5400000">
              <a:off x="7621400" y="2799386"/>
              <a:ext cx="2407783" cy="714476"/>
            </a:xfrm>
            <a:custGeom>
              <a:rect b="b" l="l" r="r" t="t"/>
              <a:pathLst>
                <a:path extrusionOk="0" h="8964" w="30086">
                  <a:moveTo>
                    <a:pt x="4620" y="5209"/>
                  </a:moveTo>
                  <a:lnTo>
                    <a:pt x="4620" y="5209"/>
                  </a:lnTo>
                  <a:cubicBezTo>
                    <a:pt x="2996" y="5332"/>
                    <a:pt x="1452" y="5873"/>
                    <a:pt x="1" y="6647"/>
                  </a:cubicBezTo>
                  <a:cubicBezTo>
                    <a:pt x="478" y="6630"/>
                    <a:pt x="955" y="6572"/>
                    <a:pt x="1418" y="6466"/>
                  </a:cubicBezTo>
                  <a:cubicBezTo>
                    <a:pt x="2539" y="6208"/>
                    <a:pt x="3578" y="5700"/>
                    <a:pt x="4620" y="5209"/>
                  </a:cubicBezTo>
                  <a:close/>
                  <a:moveTo>
                    <a:pt x="14677" y="0"/>
                  </a:moveTo>
                  <a:cubicBezTo>
                    <a:pt x="14765" y="345"/>
                    <a:pt x="14810" y="702"/>
                    <a:pt x="14810" y="1060"/>
                  </a:cubicBezTo>
                  <a:cubicBezTo>
                    <a:pt x="14810" y="2511"/>
                    <a:pt x="14091" y="3986"/>
                    <a:pt x="12851" y="4756"/>
                  </a:cubicBezTo>
                  <a:cubicBezTo>
                    <a:pt x="13652" y="5073"/>
                    <a:pt x="14422" y="5465"/>
                    <a:pt x="15154" y="5890"/>
                  </a:cubicBezTo>
                  <a:cubicBezTo>
                    <a:pt x="16789" y="6845"/>
                    <a:pt x="18309" y="7986"/>
                    <a:pt x="19927" y="8964"/>
                  </a:cubicBezTo>
                  <a:cubicBezTo>
                    <a:pt x="22979" y="7165"/>
                    <a:pt x="26325" y="5863"/>
                    <a:pt x="29796" y="5158"/>
                  </a:cubicBezTo>
                  <a:cubicBezTo>
                    <a:pt x="30086" y="3472"/>
                    <a:pt x="30086" y="1735"/>
                    <a:pt x="299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93" name="Google Shape;293;p16"/>
            <p:cNvGrpSpPr/>
            <p:nvPr/>
          </p:nvGrpSpPr>
          <p:grpSpPr>
            <a:xfrm flipH="1">
              <a:off x="6930507" y="-344156"/>
              <a:ext cx="2487438" cy="2254471"/>
              <a:chOff x="4895725" y="2485200"/>
              <a:chExt cx="464525" cy="744050"/>
            </a:xfrm>
          </p:grpSpPr>
          <p:sp>
            <p:nvSpPr>
              <p:cNvPr id="294" name="Google Shape;294;p16"/>
              <p:cNvSpPr/>
              <p:nvPr/>
            </p:nvSpPr>
            <p:spPr>
              <a:xfrm>
                <a:off x="4896150" y="2564650"/>
                <a:ext cx="407475" cy="415225"/>
              </a:xfrm>
              <a:custGeom>
                <a:rect b="b" l="l" r="r" t="t"/>
                <a:pathLst>
                  <a:path extrusionOk="0" h="16609" w="16299">
                    <a:moveTo>
                      <a:pt x="1" y="0"/>
                    </a:moveTo>
                    <a:lnTo>
                      <a:pt x="4" y="314"/>
                    </a:lnTo>
                    <a:lnTo>
                      <a:pt x="6817" y="7128"/>
                    </a:lnTo>
                    <a:lnTo>
                      <a:pt x="6845" y="7155"/>
                    </a:lnTo>
                    <a:lnTo>
                      <a:pt x="6872" y="7182"/>
                    </a:lnTo>
                    <a:lnTo>
                      <a:pt x="14619" y="14928"/>
                    </a:lnTo>
                    <a:lnTo>
                      <a:pt x="14646" y="14956"/>
                    </a:lnTo>
                    <a:lnTo>
                      <a:pt x="16298" y="16609"/>
                    </a:lnTo>
                    <a:cubicBezTo>
                      <a:pt x="16298" y="16506"/>
                      <a:pt x="16298" y="16400"/>
                      <a:pt x="16295" y="16295"/>
                    </a:cubicBezTo>
                    <a:lnTo>
                      <a:pt x="14826" y="14826"/>
                    </a:lnTo>
                    <a:lnTo>
                      <a:pt x="14799" y="14799"/>
                    </a:lnTo>
                    <a:lnTo>
                      <a:pt x="7029" y="7025"/>
                    </a:lnTo>
                    <a:lnTo>
                      <a:pt x="7001" y="6998"/>
                    </a:lnTo>
                    <a:lnTo>
                      <a:pt x="6974" y="697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5" name="Google Shape;295;p16"/>
              <p:cNvSpPr/>
              <p:nvPr/>
            </p:nvSpPr>
            <p:spPr>
              <a:xfrm>
                <a:off x="4896675" y="2643100"/>
                <a:ext cx="398000" cy="404125"/>
              </a:xfrm>
              <a:custGeom>
                <a:rect b="b" l="l" r="r" t="t"/>
                <a:pathLst>
                  <a:path extrusionOk="0" h="16165" w="15920">
                    <a:moveTo>
                      <a:pt x="0" y="0"/>
                    </a:moveTo>
                    <a:lnTo>
                      <a:pt x="0" y="314"/>
                    </a:lnTo>
                    <a:lnTo>
                      <a:pt x="5236" y="5550"/>
                    </a:lnTo>
                    <a:lnTo>
                      <a:pt x="5263" y="5577"/>
                    </a:lnTo>
                    <a:lnTo>
                      <a:pt x="5291" y="5604"/>
                    </a:lnTo>
                    <a:lnTo>
                      <a:pt x="13038" y="13351"/>
                    </a:lnTo>
                    <a:lnTo>
                      <a:pt x="13065" y="13378"/>
                    </a:lnTo>
                    <a:lnTo>
                      <a:pt x="13092" y="13405"/>
                    </a:lnTo>
                    <a:lnTo>
                      <a:pt x="15848" y="16165"/>
                    </a:lnTo>
                    <a:cubicBezTo>
                      <a:pt x="15875" y="16083"/>
                      <a:pt x="15899" y="16005"/>
                      <a:pt x="15920" y="15923"/>
                    </a:cubicBezTo>
                    <a:lnTo>
                      <a:pt x="13245" y="13249"/>
                    </a:lnTo>
                    <a:lnTo>
                      <a:pt x="13218" y="13221"/>
                    </a:lnTo>
                    <a:lnTo>
                      <a:pt x="13194" y="13194"/>
                    </a:lnTo>
                    <a:lnTo>
                      <a:pt x="5447" y="5447"/>
                    </a:lnTo>
                    <a:lnTo>
                      <a:pt x="5420" y="5420"/>
                    </a:lnTo>
                    <a:lnTo>
                      <a:pt x="5393" y="539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6" name="Google Shape;296;p16"/>
              <p:cNvSpPr/>
              <p:nvPr/>
            </p:nvSpPr>
            <p:spPr>
              <a:xfrm>
                <a:off x="4896400" y="2603925"/>
                <a:ext cx="405100" cy="411800"/>
              </a:xfrm>
              <a:custGeom>
                <a:rect b="b" l="l" r="r" t="t"/>
                <a:pathLst>
                  <a:path extrusionOk="0" h="16472" w="16204">
                    <a:moveTo>
                      <a:pt x="0" y="0"/>
                    </a:moveTo>
                    <a:lnTo>
                      <a:pt x="4" y="313"/>
                    </a:lnTo>
                    <a:lnTo>
                      <a:pt x="6054" y="6364"/>
                    </a:lnTo>
                    <a:lnTo>
                      <a:pt x="6082" y="6391"/>
                    </a:lnTo>
                    <a:lnTo>
                      <a:pt x="13829" y="14138"/>
                    </a:lnTo>
                    <a:lnTo>
                      <a:pt x="13856" y="14165"/>
                    </a:lnTo>
                    <a:lnTo>
                      <a:pt x="16162" y="16472"/>
                    </a:lnTo>
                    <a:cubicBezTo>
                      <a:pt x="16176" y="16383"/>
                      <a:pt x="16189" y="16291"/>
                      <a:pt x="16203" y="16199"/>
                    </a:cubicBezTo>
                    <a:lnTo>
                      <a:pt x="14036" y="14036"/>
                    </a:lnTo>
                    <a:lnTo>
                      <a:pt x="14009" y="14008"/>
                    </a:lnTo>
                    <a:lnTo>
                      <a:pt x="13982" y="13981"/>
                    </a:lnTo>
                    <a:lnTo>
                      <a:pt x="6211" y="6207"/>
                    </a:lnTo>
                    <a:lnTo>
                      <a:pt x="6184" y="61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" name="Google Shape;297;p16"/>
              <p:cNvSpPr/>
              <p:nvPr/>
            </p:nvSpPr>
            <p:spPr>
              <a:xfrm>
                <a:off x="4898950" y="3035450"/>
                <a:ext cx="189175" cy="190300"/>
              </a:xfrm>
              <a:custGeom>
                <a:rect b="b" l="l" r="r" t="t"/>
                <a:pathLst>
                  <a:path extrusionOk="0" h="7612" w="7567">
                    <a:moveTo>
                      <a:pt x="1" y="0"/>
                    </a:moveTo>
                    <a:lnTo>
                      <a:pt x="1" y="314"/>
                    </a:lnTo>
                    <a:lnTo>
                      <a:pt x="5145" y="5458"/>
                    </a:lnTo>
                    <a:lnTo>
                      <a:pt x="5172" y="5486"/>
                    </a:lnTo>
                    <a:lnTo>
                      <a:pt x="5200" y="5513"/>
                    </a:lnTo>
                    <a:lnTo>
                      <a:pt x="7298" y="7612"/>
                    </a:lnTo>
                    <a:cubicBezTo>
                      <a:pt x="7390" y="7598"/>
                      <a:pt x="7479" y="7584"/>
                      <a:pt x="7567" y="7567"/>
                    </a:cubicBezTo>
                    <a:lnTo>
                      <a:pt x="5356" y="5356"/>
                    </a:lnTo>
                    <a:lnTo>
                      <a:pt x="5329" y="5329"/>
                    </a:lnTo>
                    <a:lnTo>
                      <a:pt x="5302" y="5302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" name="Google Shape;298;p16"/>
              <p:cNvSpPr/>
              <p:nvPr/>
            </p:nvSpPr>
            <p:spPr>
              <a:xfrm>
                <a:off x="4898025" y="2878500"/>
                <a:ext cx="300475" cy="303725"/>
              </a:xfrm>
              <a:custGeom>
                <a:rect b="b" l="l" r="r" t="t"/>
                <a:pathLst>
                  <a:path extrusionOk="0" h="12149" w="12019">
                    <a:moveTo>
                      <a:pt x="0" y="0"/>
                    </a:moveTo>
                    <a:lnTo>
                      <a:pt x="4" y="314"/>
                    </a:lnTo>
                    <a:lnTo>
                      <a:pt x="528" y="841"/>
                    </a:lnTo>
                    <a:lnTo>
                      <a:pt x="556" y="869"/>
                    </a:lnTo>
                    <a:lnTo>
                      <a:pt x="8303" y="8616"/>
                    </a:lnTo>
                    <a:lnTo>
                      <a:pt x="8330" y="8643"/>
                    </a:lnTo>
                    <a:lnTo>
                      <a:pt x="8357" y="8670"/>
                    </a:lnTo>
                    <a:lnTo>
                      <a:pt x="11835" y="12149"/>
                    </a:lnTo>
                    <a:cubicBezTo>
                      <a:pt x="11896" y="12108"/>
                      <a:pt x="11962" y="12063"/>
                      <a:pt x="12019" y="12022"/>
                    </a:cubicBezTo>
                    <a:lnTo>
                      <a:pt x="8514" y="8514"/>
                    </a:lnTo>
                    <a:lnTo>
                      <a:pt x="8487" y="8486"/>
                    </a:lnTo>
                    <a:lnTo>
                      <a:pt x="8459" y="8459"/>
                    </a:lnTo>
                    <a:lnTo>
                      <a:pt x="712" y="712"/>
                    </a:lnTo>
                    <a:lnTo>
                      <a:pt x="685" y="685"/>
                    </a:lnTo>
                    <a:lnTo>
                      <a:pt x="658" y="65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" name="Google Shape;299;p16"/>
              <p:cNvSpPr/>
              <p:nvPr/>
            </p:nvSpPr>
            <p:spPr>
              <a:xfrm>
                <a:off x="4897600" y="2800050"/>
                <a:ext cx="341900" cy="345975"/>
              </a:xfrm>
              <a:custGeom>
                <a:rect b="b" l="l" r="r" t="t"/>
                <a:pathLst>
                  <a:path extrusionOk="0" h="13839" w="13676">
                    <a:moveTo>
                      <a:pt x="1" y="1"/>
                    </a:moveTo>
                    <a:lnTo>
                      <a:pt x="1" y="314"/>
                    </a:lnTo>
                    <a:lnTo>
                      <a:pt x="2078" y="2392"/>
                    </a:lnTo>
                    <a:lnTo>
                      <a:pt x="2106" y="2419"/>
                    </a:lnTo>
                    <a:lnTo>
                      <a:pt x="2133" y="2446"/>
                    </a:lnTo>
                    <a:lnTo>
                      <a:pt x="9880" y="10193"/>
                    </a:lnTo>
                    <a:lnTo>
                      <a:pt x="9907" y="10221"/>
                    </a:lnTo>
                    <a:lnTo>
                      <a:pt x="13525" y="13839"/>
                    </a:lnTo>
                    <a:cubicBezTo>
                      <a:pt x="13576" y="13787"/>
                      <a:pt x="13627" y="13733"/>
                      <a:pt x="13675" y="13679"/>
                    </a:cubicBezTo>
                    <a:lnTo>
                      <a:pt x="10091" y="10091"/>
                    </a:lnTo>
                    <a:lnTo>
                      <a:pt x="10064" y="10064"/>
                    </a:lnTo>
                    <a:lnTo>
                      <a:pt x="2290" y="2290"/>
                    </a:lnTo>
                    <a:lnTo>
                      <a:pt x="2262" y="2262"/>
                    </a:lnTo>
                    <a:lnTo>
                      <a:pt x="2235" y="2235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" name="Google Shape;300;p16"/>
              <p:cNvSpPr/>
              <p:nvPr/>
            </p:nvSpPr>
            <p:spPr>
              <a:xfrm>
                <a:off x="4897100" y="2721600"/>
                <a:ext cx="374750" cy="379700"/>
              </a:xfrm>
              <a:custGeom>
                <a:rect b="b" l="l" r="r" t="t"/>
                <a:pathLst>
                  <a:path extrusionOk="0" h="15188" w="14990">
                    <a:moveTo>
                      <a:pt x="0" y="1"/>
                    </a:moveTo>
                    <a:lnTo>
                      <a:pt x="4" y="315"/>
                    </a:lnTo>
                    <a:lnTo>
                      <a:pt x="3659" y="3970"/>
                    </a:lnTo>
                    <a:lnTo>
                      <a:pt x="3686" y="3997"/>
                    </a:lnTo>
                    <a:lnTo>
                      <a:pt x="11460" y="11771"/>
                    </a:lnTo>
                    <a:lnTo>
                      <a:pt x="11488" y="11798"/>
                    </a:lnTo>
                    <a:lnTo>
                      <a:pt x="11515" y="11826"/>
                    </a:lnTo>
                    <a:lnTo>
                      <a:pt x="14877" y="15188"/>
                    </a:lnTo>
                    <a:cubicBezTo>
                      <a:pt x="14914" y="15120"/>
                      <a:pt x="14952" y="15056"/>
                      <a:pt x="14990" y="14991"/>
                    </a:cubicBezTo>
                    <a:lnTo>
                      <a:pt x="11672" y="11669"/>
                    </a:lnTo>
                    <a:lnTo>
                      <a:pt x="11644" y="11642"/>
                    </a:lnTo>
                    <a:lnTo>
                      <a:pt x="11617" y="11614"/>
                    </a:lnTo>
                    <a:lnTo>
                      <a:pt x="3870" y="3867"/>
                    </a:lnTo>
                    <a:lnTo>
                      <a:pt x="3843" y="384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" name="Google Shape;301;p16"/>
              <p:cNvSpPr/>
              <p:nvPr/>
            </p:nvSpPr>
            <p:spPr>
              <a:xfrm>
                <a:off x="4898700" y="2996200"/>
                <a:ext cx="220950" cy="222650"/>
              </a:xfrm>
              <a:custGeom>
                <a:rect b="b" l="l" r="r" t="t"/>
                <a:pathLst>
                  <a:path extrusionOk="0" h="8906" w="8838">
                    <a:moveTo>
                      <a:pt x="1" y="1"/>
                    </a:moveTo>
                    <a:lnTo>
                      <a:pt x="4" y="314"/>
                    </a:lnTo>
                    <a:lnTo>
                      <a:pt x="5935" y="6248"/>
                    </a:lnTo>
                    <a:lnTo>
                      <a:pt x="5962" y="6276"/>
                    </a:lnTo>
                    <a:lnTo>
                      <a:pt x="5990" y="6303"/>
                    </a:lnTo>
                    <a:lnTo>
                      <a:pt x="8592" y="8905"/>
                    </a:lnTo>
                    <a:cubicBezTo>
                      <a:pt x="8674" y="8882"/>
                      <a:pt x="8756" y="8861"/>
                      <a:pt x="8838" y="8837"/>
                    </a:cubicBezTo>
                    <a:lnTo>
                      <a:pt x="6146" y="6146"/>
                    </a:lnTo>
                    <a:lnTo>
                      <a:pt x="6119" y="6119"/>
                    </a:lnTo>
                    <a:lnTo>
                      <a:pt x="6092" y="609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2" name="Google Shape;302;p16"/>
              <p:cNvSpPr/>
              <p:nvPr/>
            </p:nvSpPr>
            <p:spPr>
              <a:xfrm>
                <a:off x="4898275" y="2917750"/>
                <a:ext cx="276400" cy="279050"/>
              </a:xfrm>
              <a:custGeom>
                <a:rect b="b" l="l" r="r" t="t"/>
                <a:pathLst>
                  <a:path extrusionOk="0" h="11162" w="11056">
                    <a:moveTo>
                      <a:pt x="1" y="1"/>
                    </a:moveTo>
                    <a:lnTo>
                      <a:pt x="1" y="314"/>
                    </a:lnTo>
                    <a:lnTo>
                      <a:pt x="7512" y="7826"/>
                    </a:lnTo>
                    <a:lnTo>
                      <a:pt x="7540" y="7853"/>
                    </a:lnTo>
                    <a:lnTo>
                      <a:pt x="7567" y="7881"/>
                    </a:lnTo>
                    <a:lnTo>
                      <a:pt x="10851" y="11161"/>
                    </a:lnTo>
                    <a:cubicBezTo>
                      <a:pt x="10919" y="11127"/>
                      <a:pt x="10987" y="11093"/>
                      <a:pt x="11056" y="11056"/>
                    </a:cubicBezTo>
                    <a:lnTo>
                      <a:pt x="7724" y="7724"/>
                    </a:lnTo>
                    <a:lnTo>
                      <a:pt x="7696" y="7697"/>
                    </a:lnTo>
                    <a:lnTo>
                      <a:pt x="7669" y="7669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" name="Google Shape;303;p16"/>
              <p:cNvSpPr/>
              <p:nvPr/>
            </p:nvSpPr>
            <p:spPr>
              <a:xfrm>
                <a:off x="4897775" y="2839325"/>
                <a:ext cx="322375" cy="325950"/>
              </a:xfrm>
              <a:custGeom>
                <a:rect b="b" l="l" r="r" t="t"/>
                <a:pathLst>
                  <a:path extrusionOk="0" h="13038" w="12895">
                    <a:moveTo>
                      <a:pt x="0" y="0"/>
                    </a:moveTo>
                    <a:lnTo>
                      <a:pt x="4" y="314"/>
                    </a:lnTo>
                    <a:lnTo>
                      <a:pt x="1291" y="1601"/>
                    </a:lnTo>
                    <a:lnTo>
                      <a:pt x="1318" y="1628"/>
                    </a:lnTo>
                    <a:lnTo>
                      <a:pt x="1346" y="1656"/>
                    </a:lnTo>
                    <a:lnTo>
                      <a:pt x="9093" y="9403"/>
                    </a:lnTo>
                    <a:lnTo>
                      <a:pt x="9120" y="9430"/>
                    </a:lnTo>
                    <a:lnTo>
                      <a:pt x="12728" y="13037"/>
                    </a:lnTo>
                    <a:cubicBezTo>
                      <a:pt x="12782" y="12990"/>
                      <a:pt x="12840" y="12939"/>
                      <a:pt x="12895" y="12891"/>
                    </a:cubicBezTo>
                    <a:lnTo>
                      <a:pt x="9304" y="9301"/>
                    </a:lnTo>
                    <a:lnTo>
                      <a:pt x="9277" y="9273"/>
                    </a:lnTo>
                    <a:lnTo>
                      <a:pt x="1475" y="1472"/>
                    </a:lnTo>
                    <a:lnTo>
                      <a:pt x="1448" y="144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" name="Google Shape;304;p16"/>
              <p:cNvSpPr/>
              <p:nvPr/>
            </p:nvSpPr>
            <p:spPr>
              <a:xfrm>
                <a:off x="4897350" y="2760800"/>
                <a:ext cx="359425" cy="363925"/>
              </a:xfrm>
              <a:custGeom>
                <a:rect b="b" l="l" r="r" t="t"/>
                <a:pathLst>
                  <a:path extrusionOk="0" h="14557" w="14377">
                    <a:moveTo>
                      <a:pt x="0" y="0"/>
                    </a:moveTo>
                    <a:lnTo>
                      <a:pt x="0" y="313"/>
                    </a:lnTo>
                    <a:lnTo>
                      <a:pt x="2868" y="3182"/>
                    </a:lnTo>
                    <a:lnTo>
                      <a:pt x="2896" y="3209"/>
                    </a:lnTo>
                    <a:lnTo>
                      <a:pt x="2923" y="3236"/>
                    </a:lnTo>
                    <a:lnTo>
                      <a:pt x="10670" y="10983"/>
                    </a:lnTo>
                    <a:lnTo>
                      <a:pt x="10697" y="11011"/>
                    </a:lnTo>
                    <a:lnTo>
                      <a:pt x="10725" y="11038"/>
                    </a:lnTo>
                    <a:lnTo>
                      <a:pt x="14244" y="14557"/>
                    </a:lnTo>
                    <a:cubicBezTo>
                      <a:pt x="14288" y="14499"/>
                      <a:pt x="14332" y="14438"/>
                      <a:pt x="14376" y="14376"/>
                    </a:cubicBezTo>
                    <a:lnTo>
                      <a:pt x="10881" y="10881"/>
                    </a:lnTo>
                    <a:lnTo>
                      <a:pt x="10854" y="10854"/>
                    </a:lnTo>
                    <a:lnTo>
                      <a:pt x="10827" y="10827"/>
                    </a:lnTo>
                    <a:lnTo>
                      <a:pt x="3080" y="3080"/>
                    </a:lnTo>
                    <a:lnTo>
                      <a:pt x="3052" y="3052"/>
                    </a:lnTo>
                    <a:lnTo>
                      <a:pt x="3025" y="30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5" name="Google Shape;305;p16"/>
              <p:cNvSpPr/>
              <p:nvPr/>
            </p:nvSpPr>
            <p:spPr>
              <a:xfrm>
                <a:off x="4899375" y="3113900"/>
                <a:ext cx="115000" cy="115000"/>
              </a:xfrm>
              <a:custGeom>
                <a:rect b="b" l="l" r="r" t="t"/>
                <a:pathLst>
                  <a:path extrusionOk="0" h="4600" w="4600">
                    <a:moveTo>
                      <a:pt x="1" y="0"/>
                    </a:moveTo>
                    <a:lnTo>
                      <a:pt x="4" y="314"/>
                    </a:lnTo>
                    <a:lnTo>
                      <a:pt x="3568" y="3878"/>
                    </a:lnTo>
                    <a:lnTo>
                      <a:pt x="3595" y="3905"/>
                    </a:lnTo>
                    <a:lnTo>
                      <a:pt x="3622" y="3931"/>
                    </a:lnTo>
                    <a:lnTo>
                      <a:pt x="4266" y="4576"/>
                    </a:lnTo>
                    <a:cubicBezTo>
                      <a:pt x="4378" y="4586"/>
                      <a:pt x="4491" y="4593"/>
                      <a:pt x="4600" y="4599"/>
                    </a:cubicBezTo>
                    <a:lnTo>
                      <a:pt x="3779" y="3779"/>
                    </a:lnTo>
                    <a:lnTo>
                      <a:pt x="3752" y="3751"/>
                    </a:lnTo>
                    <a:lnTo>
                      <a:pt x="3724" y="372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" name="Google Shape;306;p16"/>
              <p:cNvSpPr/>
              <p:nvPr/>
            </p:nvSpPr>
            <p:spPr>
              <a:xfrm>
                <a:off x="4899225" y="3074625"/>
                <a:ext cx="154075" cy="154625"/>
              </a:xfrm>
              <a:custGeom>
                <a:rect b="b" l="l" r="r" t="t"/>
                <a:pathLst>
                  <a:path extrusionOk="0" h="6185" w="6163">
                    <a:moveTo>
                      <a:pt x="0" y="1"/>
                    </a:moveTo>
                    <a:lnTo>
                      <a:pt x="0" y="318"/>
                    </a:lnTo>
                    <a:lnTo>
                      <a:pt x="4354" y="4672"/>
                    </a:lnTo>
                    <a:lnTo>
                      <a:pt x="4381" y="4699"/>
                    </a:lnTo>
                    <a:lnTo>
                      <a:pt x="5870" y="6184"/>
                    </a:lnTo>
                    <a:cubicBezTo>
                      <a:pt x="5969" y="6180"/>
                      <a:pt x="6064" y="6174"/>
                      <a:pt x="6163" y="6167"/>
                    </a:cubicBezTo>
                    <a:lnTo>
                      <a:pt x="4565" y="4570"/>
                    </a:lnTo>
                    <a:lnTo>
                      <a:pt x="4538" y="454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" name="Google Shape;307;p16"/>
              <p:cNvSpPr/>
              <p:nvPr/>
            </p:nvSpPr>
            <p:spPr>
              <a:xfrm>
                <a:off x="5198925" y="2485200"/>
                <a:ext cx="135175" cy="131750"/>
              </a:xfrm>
              <a:custGeom>
                <a:rect b="b" l="l" r="r" t="t"/>
                <a:pathLst>
                  <a:path extrusionOk="0" h="5270" w="5407">
                    <a:moveTo>
                      <a:pt x="0" y="0"/>
                    </a:moveTo>
                    <a:lnTo>
                      <a:pt x="2508" y="2507"/>
                    </a:lnTo>
                    <a:lnTo>
                      <a:pt x="2535" y="2535"/>
                    </a:lnTo>
                    <a:lnTo>
                      <a:pt x="2562" y="2562"/>
                    </a:lnTo>
                    <a:lnTo>
                      <a:pt x="5270" y="5270"/>
                    </a:lnTo>
                    <a:cubicBezTo>
                      <a:pt x="5315" y="5213"/>
                      <a:pt x="5363" y="5155"/>
                      <a:pt x="5407" y="5093"/>
                    </a:cubicBezTo>
                    <a:lnTo>
                      <a:pt x="2715" y="2405"/>
                    </a:lnTo>
                    <a:lnTo>
                      <a:pt x="2688" y="2378"/>
                    </a:lnTo>
                    <a:lnTo>
                      <a:pt x="2661" y="2351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8" name="Google Shape;308;p16"/>
              <p:cNvSpPr/>
              <p:nvPr/>
            </p:nvSpPr>
            <p:spPr>
              <a:xfrm>
                <a:off x="5159925" y="2485200"/>
                <a:ext cx="156300" cy="152550"/>
              </a:xfrm>
              <a:custGeom>
                <a:rect b="b" l="l" r="r" t="t"/>
                <a:pathLst>
                  <a:path extrusionOk="0" h="6102" w="6252">
                    <a:moveTo>
                      <a:pt x="0" y="0"/>
                    </a:moveTo>
                    <a:lnTo>
                      <a:pt x="3288" y="3287"/>
                    </a:lnTo>
                    <a:lnTo>
                      <a:pt x="3315" y="3315"/>
                    </a:lnTo>
                    <a:lnTo>
                      <a:pt x="6101" y="6101"/>
                    </a:lnTo>
                    <a:cubicBezTo>
                      <a:pt x="6153" y="6047"/>
                      <a:pt x="6203" y="5996"/>
                      <a:pt x="6252" y="5941"/>
                    </a:cubicBezTo>
                    <a:lnTo>
                      <a:pt x="3495" y="3185"/>
                    </a:lnTo>
                    <a:lnTo>
                      <a:pt x="3468" y="3158"/>
                    </a:lnTo>
                    <a:lnTo>
                      <a:pt x="3441" y="313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9" name="Google Shape;309;p16"/>
              <p:cNvSpPr/>
              <p:nvPr/>
            </p:nvSpPr>
            <p:spPr>
              <a:xfrm>
                <a:off x="5003900" y="2485200"/>
                <a:ext cx="246225" cy="244175"/>
              </a:xfrm>
              <a:custGeom>
                <a:rect b="b" l="l" r="r" t="t"/>
                <a:pathLst>
                  <a:path extrusionOk="0" h="9767" w="9849">
                    <a:moveTo>
                      <a:pt x="0" y="0"/>
                    </a:moveTo>
                    <a:lnTo>
                      <a:pt x="6435" y="6432"/>
                    </a:lnTo>
                    <a:lnTo>
                      <a:pt x="6463" y="6460"/>
                    </a:lnTo>
                    <a:lnTo>
                      <a:pt x="9771" y="9767"/>
                    </a:lnTo>
                    <a:cubicBezTo>
                      <a:pt x="9791" y="9689"/>
                      <a:pt x="9821" y="9611"/>
                      <a:pt x="9848" y="9535"/>
                    </a:cubicBezTo>
                    <a:lnTo>
                      <a:pt x="6592" y="6279"/>
                    </a:lnTo>
                    <a:lnTo>
                      <a:pt x="6565" y="625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" name="Google Shape;310;p16"/>
              <p:cNvSpPr/>
              <p:nvPr/>
            </p:nvSpPr>
            <p:spPr>
              <a:xfrm>
                <a:off x="4898450" y="2956950"/>
                <a:ext cx="249900" cy="252175"/>
              </a:xfrm>
              <a:custGeom>
                <a:rect b="b" l="l" r="r" t="t"/>
                <a:pathLst>
                  <a:path extrusionOk="0" h="10087" w="9996">
                    <a:moveTo>
                      <a:pt x="0" y="0"/>
                    </a:moveTo>
                    <a:lnTo>
                      <a:pt x="4" y="316"/>
                    </a:lnTo>
                    <a:lnTo>
                      <a:pt x="6753" y="7065"/>
                    </a:lnTo>
                    <a:lnTo>
                      <a:pt x="6780" y="7093"/>
                    </a:lnTo>
                    <a:lnTo>
                      <a:pt x="9774" y="10087"/>
                    </a:lnTo>
                    <a:cubicBezTo>
                      <a:pt x="9849" y="10057"/>
                      <a:pt x="9921" y="10026"/>
                      <a:pt x="9996" y="9995"/>
                    </a:cubicBezTo>
                    <a:lnTo>
                      <a:pt x="6909" y="6909"/>
                    </a:lnTo>
                    <a:lnTo>
                      <a:pt x="6882" y="68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" name="Google Shape;311;p16"/>
              <p:cNvSpPr/>
              <p:nvPr/>
            </p:nvSpPr>
            <p:spPr>
              <a:xfrm>
                <a:off x="4896825" y="2682350"/>
                <a:ext cx="387800" cy="393175"/>
              </a:xfrm>
              <a:custGeom>
                <a:rect b="b" l="l" r="r" t="t"/>
                <a:pathLst>
                  <a:path extrusionOk="0" h="15727" w="15512">
                    <a:moveTo>
                      <a:pt x="1" y="0"/>
                    </a:moveTo>
                    <a:lnTo>
                      <a:pt x="4" y="314"/>
                    </a:lnTo>
                    <a:lnTo>
                      <a:pt x="4450" y="4760"/>
                    </a:lnTo>
                    <a:lnTo>
                      <a:pt x="4477" y="4787"/>
                    </a:lnTo>
                    <a:lnTo>
                      <a:pt x="12279" y="12588"/>
                    </a:lnTo>
                    <a:lnTo>
                      <a:pt x="12306" y="12616"/>
                    </a:lnTo>
                    <a:lnTo>
                      <a:pt x="15416" y="15726"/>
                    </a:lnTo>
                    <a:cubicBezTo>
                      <a:pt x="15450" y="15654"/>
                      <a:pt x="15480" y="15583"/>
                      <a:pt x="15512" y="15511"/>
                    </a:cubicBezTo>
                    <a:lnTo>
                      <a:pt x="12435" y="12432"/>
                    </a:lnTo>
                    <a:lnTo>
                      <a:pt x="12408" y="12404"/>
                    </a:lnTo>
                    <a:lnTo>
                      <a:pt x="4661" y="4657"/>
                    </a:lnTo>
                    <a:lnTo>
                      <a:pt x="4634" y="463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" name="Google Shape;312;p16"/>
              <p:cNvSpPr/>
              <p:nvPr/>
            </p:nvSpPr>
            <p:spPr>
              <a:xfrm>
                <a:off x="4899900" y="3192325"/>
                <a:ext cx="14925" cy="15025"/>
              </a:xfrm>
              <a:custGeom>
                <a:rect b="b" l="l" r="r" t="t"/>
                <a:pathLst>
                  <a:path extrusionOk="0" h="601" w="597">
                    <a:moveTo>
                      <a:pt x="0" y="1"/>
                    </a:moveTo>
                    <a:lnTo>
                      <a:pt x="0" y="315"/>
                    </a:lnTo>
                    <a:lnTo>
                      <a:pt x="65" y="382"/>
                    </a:lnTo>
                    <a:cubicBezTo>
                      <a:pt x="242" y="458"/>
                      <a:pt x="420" y="532"/>
                      <a:pt x="596" y="601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3" name="Google Shape;313;p16"/>
              <p:cNvSpPr/>
              <p:nvPr/>
            </p:nvSpPr>
            <p:spPr>
              <a:xfrm>
                <a:off x="4899650" y="3153175"/>
                <a:ext cx="70125" cy="70100"/>
              </a:xfrm>
              <a:custGeom>
                <a:rect b="b" l="l" r="r" t="t"/>
                <a:pathLst>
                  <a:path extrusionOk="0" h="2804" w="2805">
                    <a:moveTo>
                      <a:pt x="0" y="0"/>
                    </a:moveTo>
                    <a:lnTo>
                      <a:pt x="0" y="313"/>
                    </a:lnTo>
                    <a:lnTo>
                      <a:pt x="2405" y="2715"/>
                    </a:lnTo>
                    <a:cubicBezTo>
                      <a:pt x="2538" y="2746"/>
                      <a:pt x="2671" y="2777"/>
                      <a:pt x="2804" y="2804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4" name="Google Shape;314;p16"/>
              <p:cNvSpPr/>
              <p:nvPr/>
            </p:nvSpPr>
            <p:spPr>
              <a:xfrm>
                <a:off x="5276925" y="2485200"/>
                <a:ext cx="83325" cy="81775"/>
              </a:xfrm>
              <a:custGeom>
                <a:rect b="b" l="l" r="r" t="t"/>
                <a:pathLst>
                  <a:path extrusionOk="0" h="3271" w="3333">
                    <a:moveTo>
                      <a:pt x="1" y="0"/>
                    </a:moveTo>
                    <a:lnTo>
                      <a:pt x="975" y="974"/>
                    </a:lnTo>
                    <a:lnTo>
                      <a:pt x="1002" y="1002"/>
                    </a:lnTo>
                    <a:lnTo>
                      <a:pt x="3271" y="3271"/>
                    </a:lnTo>
                    <a:cubicBezTo>
                      <a:pt x="3295" y="3189"/>
                      <a:pt x="3315" y="3103"/>
                      <a:pt x="3333" y="3021"/>
                    </a:cubicBezTo>
                    <a:lnTo>
                      <a:pt x="1128" y="818"/>
                    </a:lnTo>
                    <a:lnTo>
                      <a:pt x="1101" y="790"/>
                    </a:lnTo>
                    <a:lnTo>
                      <a:pt x="31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5" name="Google Shape;315;p16"/>
              <p:cNvSpPr/>
              <p:nvPr/>
            </p:nvSpPr>
            <p:spPr>
              <a:xfrm>
                <a:off x="5237925" y="2485200"/>
                <a:ext cx="111600" cy="108875"/>
              </a:xfrm>
              <a:custGeom>
                <a:rect b="b" l="l" r="r" t="t"/>
                <a:pathLst>
                  <a:path extrusionOk="0" h="4355" w="4464">
                    <a:moveTo>
                      <a:pt x="1" y="0"/>
                    </a:moveTo>
                    <a:lnTo>
                      <a:pt x="1755" y="1754"/>
                    </a:lnTo>
                    <a:lnTo>
                      <a:pt x="1782" y="1782"/>
                    </a:lnTo>
                    <a:lnTo>
                      <a:pt x="4355" y="4354"/>
                    </a:lnTo>
                    <a:cubicBezTo>
                      <a:pt x="4391" y="4285"/>
                      <a:pt x="4426" y="4218"/>
                      <a:pt x="4463" y="4150"/>
                    </a:cubicBezTo>
                    <a:lnTo>
                      <a:pt x="1908" y="1598"/>
                    </a:lnTo>
                    <a:lnTo>
                      <a:pt x="1885" y="1570"/>
                    </a:lnTo>
                    <a:lnTo>
                      <a:pt x="1881" y="1570"/>
                    </a:lnTo>
                    <a:lnTo>
                      <a:pt x="31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6" name="Google Shape;316;p16"/>
              <p:cNvSpPr/>
              <p:nvPr/>
            </p:nvSpPr>
            <p:spPr>
              <a:xfrm>
                <a:off x="5120925" y="2485200"/>
                <a:ext cx="176475" cy="172750"/>
              </a:xfrm>
              <a:custGeom>
                <a:rect b="b" l="l" r="r" t="t"/>
                <a:pathLst>
                  <a:path extrusionOk="0" h="6910" w="7059">
                    <a:moveTo>
                      <a:pt x="0" y="0"/>
                    </a:moveTo>
                    <a:lnTo>
                      <a:pt x="4068" y="4068"/>
                    </a:lnTo>
                    <a:lnTo>
                      <a:pt x="4095" y="4092"/>
                    </a:lnTo>
                    <a:lnTo>
                      <a:pt x="4122" y="4119"/>
                    </a:lnTo>
                    <a:lnTo>
                      <a:pt x="6909" y="6909"/>
                    </a:lnTo>
                    <a:cubicBezTo>
                      <a:pt x="6960" y="6854"/>
                      <a:pt x="7011" y="6800"/>
                      <a:pt x="7059" y="6746"/>
                    </a:cubicBezTo>
                    <a:lnTo>
                      <a:pt x="4275" y="3966"/>
                    </a:lnTo>
                    <a:lnTo>
                      <a:pt x="4248" y="3938"/>
                    </a:lnTo>
                    <a:lnTo>
                      <a:pt x="4224" y="391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7" name="Google Shape;317;p16"/>
              <p:cNvSpPr/>
              <p:nvPr/>
            </p:nvSpPr>
            <p:spPr>
              <a:xfrm>
                <a:off x="4964875" y="2485200"/>
                <a:ext cx="279450" cy="279450"/>
              </a:xfrm>
              <a:custGeom>
                <a:rect b="b" l="l" r="r" t="t"/>
                <a:pathLst>
                  <a:path extrusionOk="0" h="11178" w="11178">
                    <a:moveTo>
                      <a:pt x="0" y="0"/>
                    </a:moveTo>
                    <a:lnTo>
                      <a:pt x="7189" y="7185"/>
                    </a:lnTo>
                    <a:lnTo>
                      <a:pt x="7216" y="7212"/>
                    </a:lnTo>
                    <a:lnTo>
                      <a:pt x="7244" y="7240"/>
                    </a:lnTo>
                    <a:lnTo>
                      <a:pt x="11178" y="11177"/>
                    </a:lnTo>
                    <a:cubicBezTo>
                      <a:pt x="11175" y="11072"/>
                      <a:pt x="11175" y="10966"/>
                      <a:pt x="11178" y="10861"/>
                    </a:cubicBezTo>
                    <a:lnTo>
                      <a:pt x="7400" y="7086"/>
                    </a:lnTo>
                    <a:lnTo>
                      <a:pt x="7373" y="7059"/>
                    </a:lnTo>
                    <a:lnTo>
                      <a:pt x="7346" y="7032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8" name="Google Shape;318;p16"/>
              <p:cNvSpPr/>
              <p:nvPr/>
            </p:nvSpPr>
            <p:spPr>
              <a:xfrm>
                <a:off x="5042900" y="2485200"/>
                <a:ext cx="219750" cy="216850"/>
              </a:xfrm>
              <a:custGeom>
                <a:rect b="b" l="l" r="r" t="t"/>
                <a:pathLst>
                  <a:path extrusionOk="0" h="8674" w="8790">
                    <a:moveTo>
                      <a:pt x="0" y="0"/>
                    </a:moveTo>
                    <a:lnTo>
                      <a:pt x="5628" y="5625"/>
                    </a:lnTo>
                    <a:lnTo>
                      <a:pt x="5656" y="5652"/>
                    </a:lnTo>
                    <a:lnTo>
                      <a:pt x="5683" y="5679"/>
                    </a:lnTo>
                    <a:lnTo>
                      <a:pt x="8677" y="8674"/>
                    </a:lnTo>
                    <a:cubicBezTo>
                      <a:pt x="8714" y="8609"/>
                      <a:pt x="8749" y="8540"/>
                      <a:pt x="8790" y="8476"/>
                    </a:cubicBezTo>
                    <a:lnTo>
                      <a:pt x="5840" y="5526"/>
                    </a:lnTo>
                    <a:lnTo>
                      <a:pt x="5812" y="5499"/>
                    </a:lnTo>
                    <a:lnTo>
                      <a:pt x="5785" y="547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9" name="Google Shape;319;p16"/>
              <p:cNvSpPr/>
              <p:nvPr/>
            </p:nvSpPr>
            <p:spPr>
              <a:xfrm>
                <a:off x="4895975" y="2525375"/>
                <a:ext cx="403625" cy="411475"/>
              </a:xfrm>
              <a:custGeom>
                <a:rect b="b" l="l" r="r" t="t"/>
                <a:pathLst>
                  <a:path extrusionOk="0" h="16459" w="16145">
                    <a:moveTo>
                      <a:pt x="0" y="1"/>
                    </a:moveTo>
                    <a:lnTo>
                      <a:pt x="0" y="32"/>
                    </a:lnTo>
                    <a:lnTo>
                      <a:pt x="0" y="318"/>
                    </a:lnTo>
                    <a:lnTo>
                      <a:pt x="7604" y="7919"/>
                    </a:lnTo>
                    <a:lnTo>
                      <a:pt x="7632" y="7946"/>
                    </a:lnTo>
                    <a:lnTo>
                      <a:pt x="7659" y="7973"/>
                    </a:lnTo>
                    <a:lnTo>
                      <a:pt x="15406" y="15719"/>
                    </a:lnTo>
                    <a:lnTo>
                      <a:pt x="15433" y="15747"/>
                    </a:lnTo>
                    <a:lnTo>
                      <a:pt x="15460" y="15774"/>
                    </a:lnTo>
                    <a:lnTo>
                      <a:pt x="16145" y="16458"/>
                    </a:lnTo>
                    <a:cubicBezTo>
                      <a:pt x="16118" y="16326"/>
                      <a:pt x="16087" y="16189"/>
                      <a:pt x="16053" y="16057"/>
                    </a:cubicBezTo>
                    <a:lnTo>
                      <a:pt x="15613" y="15617"/>
                    </a:lnTo>
                    <a:lnTo>
                      <a:pt x="15586" y="15590"/>
                    </a:lnTo>
                    <a:lnTo>
                      <a:pt x="15559" y="15563"/>
                    </a:lnTo>
                    <a:lnTo>
                      <a:pt x="7816" y="7816"/>
                    </a:lnTo>
                    <a:lnTo>
                      <a:pt x="7788" y="7789"/>
                    </a:lnTo>
                    <a:lnTo>
                      <a:pt x="7761" y="7762"/>
                    </a:lnTo>
                    <a:lnTo>
                      <a:pt x="14" y="18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0" name="Google Shape;320;p16"/>
              <p:cNvSpPr/>
              <p:nvPr/>
            </p:nvSpPr>
            <p:spPr>
              <a:xfrm>
                <a:off x="5081900" y="2485200"/>
                <a:ext cx="197175" cy="193700"/>
              </a:xfrm>
              <a:custGeom>
                <a:rect b="b" l="l" r="r" t="t"/>
                <a:pathLst>
                  <a:path extrusionOk="0" h="7748" w="7887">
                    <a:moveTo>
                      <a:pt x="0" y="0"/>
                    </a:moveTo>
                    <a:lnTo>
                      <a:pt x="4848" y="4845"/>
                    </a:lnTo>
                    <a:lnTo>
                      <a:pt x="4876" y="4872"/>
                    </a:lnTo>
                    <a:lnTo>
                      <a:pt x="4903" y="4899"/>
                    </a:lnTo>
                    <a:lnTo>
                      <a:pt x="7747" y="7747"/>
                    </a:lnTo>
                    <a:cubicBezTo>
                      <a:pt x="7795" y="7689"/>
                      <a:pt x="7840" y="7631"/>
                      <a:pt x="7887" y="7573"/>
                    </a:cubicBezTo>
                    <a:lnTo>
                      <a:pt x="5056" y="4746"/>
                    </a:lnTo>
                    <a:lnTo>
                      <a:pt x="5032" y="4718"/>
                    </a:lnTo>
                    <a:lnTo>
                      <a:pt x="5005" y="4691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1" name="Google Shape;321;p16"/>
              <p:cNvSpPr/>
              <p:nvPr/>
            </p:nvSpPr>
            <p:spPr>
              <a:xfrm>
                <a:off x="4895725" y="2486225"/>
                <a:ext cx="384475" cy="392300"/>
              </a:xfrm>
              <a:custGeom>
                <a:rect b="b" l="l" r="r" t="t"/>
                <a:pathLst>
                  <a:path extrusionOk="0" h="15692" w="15379">
                    <a:moveTo>
                      <a:pt x="1" y="0"/>
                    </a:moveTo>
                    <a:lnTo>
                      <a:pt x="4" y="313"/>
                    </a:lnTo>
                    <a:lnTo>
                      <a:pt x="620" y="933"/>
                    </a:lnTo>
                    <a:lnTo>
                      <a:pt x="648" y="961"/>
                    </a:lnTo>
                    <a:lnTo>
                      <a:pt x="8395" y="8704"/>
                    </a:lnTo>
                    <a:lnTo>
                      <a:pt x="8422" y="8732"/>
                    </a:lnTo>
                    <a:lnTo>
                      <a:pt x="8449" y="8759"/>
                    </a:lnTo>
                    <a:lnTo>
                      <a:pt x="15378" y="15691"/>
                    </a:lnTo>
                    <a:cubicBezTo>
                      <a:pt x="15300" y="15507"/>
                      <a:pt x="15222" y="15323"/>
                      <a:pt x="15140" y="15139"/>
                    </a:cubicBezTo>
                    <a:lnTo>
                      <a:pt x="8606" y="8602"/>
                    </a:lnTo>
                    <a:lnTo>
                      <a:pt x="8579" y="8578"/>
                    </a:lnTo>
                    <a:lnTo>
                      <a:pt x="8551" y="8551"/>
                    </a:lnTo>
                    <a:lnTo>
                      <a:pt x="804" y="804"/>
                    </a:lnTo>
                    <a:lnTo>
                      <a:pt x="777" y="777"/>
                    </a:lnTo>
                    <a:lnTo>
                      <a:pt x="750" y="749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2" name="Google Shape;322;p16"/>
              <p:cNvSpPr/>
              <p:nvPr/>
            </p:nvSpPr>
            <p:spPr>
              <a:xfrm>
                <a:off x="4925875" y="2485200"/>
                <a:ext cx="327650" cy="327575"/>
              </a:xfrm>
              <a:custGeom>
                <a:rect b="b" l="l" r="r" t="t"/>
                <a:pathLst>
                  <a:path extrusionOk="0" h="13103" w="13106">
                    <a:moveTo>
                      <a:pt x="0" y="0"/>
                    </a:moveTo>
                    <a:lnTo>
                      <a:pt x="167" y="167"/>
                    </a:lnTo>
                    <a:lnTo>
                      <a:pt x="194" y="194"/>
                    </a:lnTo>
                    <a:lnTo>
                      <a:pt x="222" y="221"/>
                    </a:lnTo>
                    <a:lnTo>
                      <a:pt x="7969" y="7965"/>
                    </a:lnTo>
                    <a:lnTo>
                      <a:pt x="7996" y="7993"/>
                    </a:lnTo>
                    <a:lnTo>
                      <a:pt x="13106" y="13103"/>
                    </a:lnTo>
                    <a:cubicBezTo>
                      <a:pt x="13059" y="12955"/>
                      <a:pt x="13018" y="12809"/>
                      <a:pt x="12977" y="12663"/>
                    </a:cubicBezTo>
                    <a:lnTo>
                      <a:pt x="8180" y="7866"/>
                    </a:lnTo>
                    <a:lnTo>
                      <a:pt x="8153" y="7839"/>
                    </a:lnTo>
                    <a:lnTo>
                      <a:pt x="378" y="65"/>
                    </a:lnTo>
                    <a:lnTo>
                      <a:pt x="351" y="37"/>
                    </a:lnTo>
                    <a:lnTo>
                      <a:pt x="324" y="10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323" name="Google Shape;323;p16"/>
          <p:cNvSpPr/>
          <p:nvPr/>
        </p:nvSpPr>
        <p:spPr>
          <a:xfrm rot="10800000">
            <a:off x="-25632" y="330110"/>
            <a:ext cx="1733468" cy="4824215"/>
          </a:xfrm>
          <a:custGeom>
            <a:rect b="b" l="l" r="r" t="t"/>
            <a:pathLst>
              <a:path extrusionOk="0" h="56384" w="49457">
                <a:moveTo>
                  <a:pt x="26052" y="1"/>
                </a:moveTo>
                <a:cubicBezTo>
                  <a:pt x="26452" y="1670"/>
                  <a:pt x="26646" y="3363"/>
                  <a:pt x="26302" y="5033"/>
                </a:cubicBezTo>
                <a:cubicBezTo>
                  <a:pt x="25788" y="7540"/>
                  <a:pt x="23582" y="9869"/>
                  <a:pt x="21120" y="9869"/>
                </a:cubicBezTo>
                <a:cubicBezTo>
                  <a:pt x="20849" y="9869"/>
                  <a:pt x="20574" y="9841"/>
                  <a:pt x="20299" y="9782"/>
                </a:cubicBezTo>
                <a:cubicBezTo>
                  <a:pt x="18318" y="9357"/>
                  <a:pt x="16978" y="7566"/>
                  <a:pt x="15743" y="5957"/>
                </a:cubicBezTo>
                <a:cubicBezTo>
                  <a:pt x="14512" y="4345"/>
                  <a:pt x="12946" y="2661"/>
                  <a:pt x="10918" y="2610"/>
                </a:cubicBezTo>
                <a:cubicBezTo>
                  <a:pt x="10884" y="2609"/>
                  <a:pt x="10851" y="2608"/>
                  <a:pt x="10817" y="2608"/>
                </a:cubicBezTo>
                <a:cubicBezTo>
                  <a:pt x="8301" y="2608"/>
                  <a:pt x="6557" y="5052"/>
                  <a:pt x="4495" y="6523"/>
                </a:cubicBezTo>
                <a:cubicBezTo>
                  <a:pt x="3156" y="7481"/>
                  <a:pt x="1609" y="8014"/>
                  <a:pt x="1" y="8202"/>
                </a:cubicBezTo>
                <a:cubicBezTo>
                  <a:pt x="1307" y="14936"/>
                  <a:pt x="5566" y="21137"/>
                  <a:pt x="11645" y="24368"/>
                </a:cubicBezTo>
                <a:cubicBezTo>
                  <a:pt x="14611" y="25938"/>
                  <a:pt x="17888" y="26839"/>
                  <a:pt x="20906" y="28306"/>
                </a:cubicBezTo>
                <a:cubicBezTo>
                  <a:pt x="23929" y="29773"/>
                  <a:pt x="26816" y="31984"/>
                  <a:pt x="27952" y="35139"/>
                </a:cubicBezTo>
                <a:cubicBezTo>
                  <a:pt x="29456" y="39313"/>
                  <a:pt x="27580" y="44118"/>
                  <a:pt x="29014" y="48315"/>
                </a:cubicBezTo>
                <a:cubicBezTo>
                  <a:pt x="30163" y="51696"/>
                  <a:pt x="33276" y="54050"/>
                  <a:pt x="36534" y="55507"/>
                </a:cubicBezTo>
                <a:cubicBezTo>
                  <a:pt x="37276" y="55837"/>
                  <a:pt x="38034" y="56129"/>
                  <a:pt x="38804" y="56384"/>
                </a:cubicBezTo>
                <a:cubicBezTo>
                  <a:pt x="40256" y="54366"/>
                  <a:pt x="42058" y="52612"/>
                  <a:pt x="43741" y="50772"/>
                </a:cubicBezTo>
                <a:cubicBezTo>
                  <a:pt x="45645" y="48688"/>
                  <a:pt x="47443" y="46400"/>
                  <a:pt x="48277" y="43708"/>
                </a:cubicBezTo>
                <a:cubicBezTo>
                  <a:pt x="49456" y="39897"/>
                  <a:pt x="48551" y="35728"/>
                  <a:pt x="46985" y="32059"/>
                </a:cubicBezTo>
                <a:cubicBezTo>
                  <a:pt x="45419" y="28391"/>
                  <a:pt x="43207" y="25028"/>
                  <a:pt x="41614" y="21374"/>
                </a:cubicBezTo>
                <a:cubicBezTo>
                  <a:pt x="40015" y="17713"/>
                  <a:pt x="39048" y="13573"/>
                  <a:pt x="40138" y="9734"/>
                </a:cubicBezTo>
                <a:cubicBezTo>
                  <a:pt x="41397" y="5298"/>
                  <a:pt x="45151" y="2100"/>
                  <a:pt x="4934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16"/>
          <p:cNvSpPr/>
          <p:nvPr/>
        </p:nvSpPr>
        <p:spPr>
          <a:xfrm rot="10800000">
            <a:off x="1663806" y="-162474"/>
            <a:ext cx="2346874" cy="1123659"/>
          </a:xfrm>
          <a:custGeom>
            <a:rect b="b" l="l" r="r" t="t"/>
            <a:pathLst>
              <a:path extrusionOk="0" h="13133" w="36850">
                <a:moveTo>
                  <a:pt x="14044" y="0"/>
                </a:moveTo>
                <a:cubicBezTo>
                  <a:pt x="12205" y="0"/>
                  <a:pt x="10289" y="657"/>
                  <a:pt x="8668" y="1584"/>
                </a:cubicBezTo>
                <a:cubicBezTo>
                  <a:pt x="4371" y="4041"/>
                  <a:pt x="1189" y="8337"/>
                  <a:pt x="0" y="13133"/>
                </a:cubicBezTo>
                <a:lnTo>
                  <a:pt x="36850" y="13133"/>
                </a:lnTo>
                <a:cubicBezTo>
                  <a:pt x="36845" y="12656"/>
                  <a:pt x="36812" y="12180"/>
                  <a:pt x="36680" y="11722"/>
                </a:cubicBezTo>
                <a:cubicBezTo>
                  <a:pt x="36001" y="9374"/>
                  <a:pt x="33171" y="8431"/>
                  <a:pt x="30733" y="8327"/>
                </a:cubicBezTo>
                <a:cubicBezTo>
                  <a:pt x="28290" y="8224"/>
                  <a:pt x="25678" y="8553"/>
                  <a:pt x="23555" y="7341"/>
                </a:cubicBezTo>
                <a:cubicBezTo>
                  <a:pt x="20919" y="5837"/>
                  <a:pt x="19882" y="2400"/>
                  <a:pt x="17278" y="843"/>
                </a:cubicBezTo>
                <a:cubicBezTo>
                  <a:pt x="16288" y="251"/>
                  <a:pt x="15181" y="0"/>
                  <a:pt x="1404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16"/>
          <p:cNvSpPr/>
          <p:nvPr/>
        </p:nvSpPr>
        <p:spPr>
          <a:xfrm rot="10800000">
            <a:off x="-952031" y="-131121"/>
            <a:ext cx="1670156" cy="5209246"/>
          </a:xfrm>
          <a:custGeom>
            <a:rect b="b" l="l" r="r" t="t"/>
            <a:pathLst>
              <a:path extrusionOk="0" h="57701" w="25919">
                <a:moveTo>
                  <a:pt x="10540" y="1"/>
                </a:moveTo>
                <a:cubicBezTo>
                  <a:pt x="6348" y="2100"/>
                  <a:pt x="2594" y="5298"/>
                  <a:pt x="1335" y="9734"/>
                </a:cubicBezTo>
                <a:cubicBezTo>
                  <a:pt x="245" y="13573"/>
                  <a:pt x="1212" y="17713"/>
                  <a:pt x="2811" y="21374"/>
                </a:cubicBezTo>
                <a:cubicBezTo>
                  <a:pt x="4404" y="25028"/>
                  <a:pt x="6616" y="28391"/>
                  <a:pt x="8182" y="32059"/>
                </a:cubicBezTo>
                <a:cubicBezTo>
                  <a:pt x="9748" y="35728"/>
                  <a:pt x="10653" y="39897"/>
                  <a:pt x="9474" y="43708"/>
                </a:cubicBezTo>
                <a:cubicBezTo>
                  <a:pt x="8640" y="46400"/>
                  <a:pt x="6842" y="48688"/>
                  <a:pt x="4938" y="50772"/>
                </a:cubicBezTo>
                <a:cubicBezTo>
                  <a:pt x="3255" y="52612"/>
                  <a:pt x="1453" y="54366"/>
                  <a:pt x="1" y="56384"/>
                </a:cubicBezTo>
                <a:cubicBezTo>
                  <a:pt x="2642" y="57263"/>
                  <a:pt x="5429" y="57701"/>
                  <a:pt x="8215" y="57701"/>
                </a:cubicBezTo>
                <a:cubicBezTo>
                  <a:pt x="12497" y="57701"/>
                  <a:pt x="16780" y="56668"/>
                  <a:pt x="20543" y="54620"/>
                </a:cubicBezTo>
                <a:cubicBezTo>
                  <a:pt x="22504" y="53554"/>
                  <a:pt x="24311" y="52224"/>
                  <a:pt x="25919" y="50683"/>
                </a:cubicBezTo>
                <a:lnTo>
                  <a:pt x="25919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16"/>
          <p:cNvSpPr/>
          <p:nvPr/>
        </p:nvSpPr>
        <p:spPr>
          <a:xfrm rot="10800000">
            <a:off x="-952059" y="-162472"/>
            <a:ext cx="1801202" cy="904284"/>
          </a:xfrm>
          <a:custGeom>
            <a:rect b="b" l="l" r="r" t="t"/>
            <a:pathLst>
              <a:path extrusionOk="0" h="10569" w="28282">
                <a:moveTo>
                  <a:pt x="28282" y="1"/>
                </a:moveTo>
                <a:cubicBezTo>
                  <a:pt x="26674" y="1542"/>
                  <a:pt x="24867" y="2872"/>
                  <a:pt x="22906" y="3938"/>
                </a:cubicBezTo>
                <a:cubicBezTo>
                  <a:pt x="19143" y="5986"/>
                  <a:pt x="14860" y="7019"/>
                  <a:pt x="10578" y="7019"/>
                </a:cubicBezTo>
                <a:cubicBezTo>
                  <a:pt x="7792" y="7019"/>
                  <a:pt x="5005" y="6581"/>
                  <a:pt x="2364" y="5702"/>
                </a:cubicBezTo>
                <a:cubicBezTo>
                  <a:pt x="2170" y="5966"/>
                  <a:pt x="1986" y="6235"/>
                  <a:pt x="1807" y="6513"/>
                </a:cubicBezTo>
                <a:cubicBezTo>
                  <a:pt x="1005" y="7754"/>
                  <a:pt x="359" y="9135"/>
                  <a:pt x="0" y="10569"/>
                </a:cubicBezTo>
                <a:lnTo>
                  <a:pt x="28282" y="10569"/>
                </a:lnTo>
                <a:lnTo>
                  <a:pt x="2828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16"/>
          <p:cNvSpPr/>
          <p:nvPr/>
        </p:nvSpPr>
        <p:spPr>
          <a:xfrm rot="10800000">
            <a:off x="1422029" y="-162475"/>
            <a:ext cx="3317595" cy="1281175"/>
          </a:xfrm>
          <a:custGeom>
            <a:rect b="b" l="l" r="r" t="t"/>
            <a:pathLst>
              <a:path extrusionOk="0" h="14974" w="52092">
                <a:moveTo>
                  <a:pt x="10073" y="5769"/>
                </a:moveTo>
                <a:cubicBezTo>
                  <a:pt x="7479" y="5769"/>
                  <a:pt x="4891" y="6731"/>
                  <a:pt x="3028" y="8466"/>
                </a:cubicBezTo>
                <a:cubicBezTo>
                  <a:pt x="1213" y="10159"/>
                  <a:pt x="137" y="12540"/>
                  <a:pt x="0" y="14974"/>
                </a:cubicBezTo>
                <a:lnTo>
                  <a:pt x="11446" y="14974"/>
                </a:lnTo>
                <a:cubicBezTo>
                  <a:pt x="12158" y="12102"/>
                  <a:pt x="13582" y="9408"/>
                  <a:pt x="15534" y="7183"/>
                </a:cubicBezTo>
                <a:cubicBezTo>
                  <a:pt x="14502" y="6711"/>
                  <a:pt x="13450" y="6278"/>
                  <a:pt x="12337" y="6023"/>
                </a:cubicBezTo>
                <a:cubicBezTo>
                  <a:pt x="11597" y="5853"/>
                  <a:pt x="10833" y="5769"/>
                  <a:pt x="10073" y="5769"/>
                </a:cubicBezTo>
                <a:close/>
                <a:moveTo>
                  <a:pt x="45074" y="1"/>
                </a:moveTo>
                <a:cubicBezTo>
                  <a:pt x="43566" y="1"/>
                  <a:pt x="41995" y="486"/>
                  <a:pt x="40619" y="1128"/>
                </a:cubicBezTo>
                <a:cubicBezTo>
                  <a:pt x="37595" y="2533"/>
                  <a:pt x="34973" y="4604"/>
                  <a:pt x="32144" y="6344"/>
                </a:cubicBezTo>
                <a:cubicBezTo>
                  <a:pt x="32964" y="7452"/>
                  <a:pt x="33822" y="8509"/>
                  <a:pt x="35001" y="9182"/>
                </a:cubicBezTo>
                <a:cubicBezTo>
                  <a:pt x="37124" y="10394"/>
                  <a:pt x="39736" y="10065"/>
                  <a:pt x="42179" y="10168"/>
                </a:cubicBezTo>
                <a:cubicBezTo>
                  <a:pt x="44617" y="10272"/>
                  <a:pt x="47447" y="11215"/>
                  <a:pt x="48126" y="13563"/>
                </a:cubicBezTo>
                <a:cubicBezTo>
                  <a:pt x="48258" y="14021"/>
                  <a:pt x="48291" y="14497"/>
                  <a:pt x="48296" y="14974"/>
                </a:cubicBezTo>
                <a:lnTo>
                  <a:pt x="51884" y="14974"/>
                </a:lnTo>
                <a:cubicBezTo>
                  <a:pt x="52092" y="11470"/>
                  <a:pt x="51993" y="7956"/>
                  <a:pt x="50790" y="4670"/>
                </a:cubicBezTo>
                <a:cubicBezTo>
                  <a:pt x="50211" y="3085"/>
                  <a:pt x="49299" y="1505"/>
                  <a:pt x="47791" y="661"/>
                </a:cubicBezTo>
                <a:cubicBezTo>
                  <a:pt x="46951" y="194"/>
                  <a:pt x="46027" y="1"/>
                  <a:pt x="45074" y="1"/>
                </a:cubicBezTo>
                <a:close/>
              </a:path>
            </a:pathLst>
          </a:cu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16"/>
          <p:cNvSpPr/>
          <p:nvPr/>
        </p:nvSpPr>
        <p:spPr>
          <a:xfrm rot="10800000">
            <a:off x="1663806" y="-162470"/>
            <a:ext cx="2346874" cy="738468"/>
          </a:xfrm>
          <a:custGeom>
            <a:rect b="b" l="l" r="r" t="t"/>
            <a:pathLst>
              <a:path extrusionOk="0" h="8631" w="36850">
                <a:moveTo>
                  <a:pt x="20698" y="1"/>
                </a:moveTo>
                <a:cubicBezTo>
                  <a:pt x="20434" y="166"/>
                  <a:pt x="20169" y="321"/>
                  <a:pt x="19905" y="477"/>
                </a:cubicBezTo>
                <a:cubicBezTo>
                  <a:pt x="17354" y="1968"/>
                  <a:pt x="14431" y="3137"/>
                  <a:pt x="11488" y="3137"/>
                </a:cubicBezTo>
                <a:cubicBezTo>
                  <a:pt x="10814" y="3137"/>
                  <a:pt x="10134" y="3076"/>
                  <a:pt x="9460" y="2943"/>
                </a:cubicBezTo>
                <a:cubicBezTo>
                  <a:pt x="7564" y="2566"/>
                  <a:pt x="5847" y="1642"/>
                  <a:pt x="4088" y="840"/>
                </a:cubicBezTo>
                <a:cubicBezTo>
                  <a:pt x="2136" y="3065"/>
                  <a:pt x="712" y="5759"/>
                  <a:pt x="0" y="8631"/>
                </a:cubicBezTo>
                <a:lnTo>
                  <a:pt x="36850" y="8631"/>
                </a:lnTo>
                <a:cubicBezTo>
                  <a:pt x="36845" y="8154"/>
                  <a:pt x="36812" y="7678"/>
                  <a:pt x="36680" y="7220"/>
                </a:cubicBezTo>
                <a:cubicBezTo>
                  <a:pt x="36001" y="4872"/>
                  <a:pt x="33171" y="3929"/>
                  <a:pt x="30733" y="3825"/>
                </a:cubicBezTo>
                <a:cubicBezTo>
                  <a:pt x="28290" y="3722"/>
                  <a:pt x="25678" y="4051"/>
                  <a:pt x="23555" y="2839"/>
                </a:cubicBezTo>
                <a:cubicBezTo>
                  <a:pt x="22376" y="2166"/>
                  <a:pt x="21518" y="1109"/>
                  <a:pt x="20698" y="1"/>
                </a:cubicBezTo>
                <a:close/>
              </a:path>
            </a:pathLst>
          </a:cu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16"/>
          <p:cNvSpPr/>
          <p:nvPr/>
        </p:nvSpPr>
        <p:spPr>
          <a:xfrm rot="10800000">
            <a:off x="174620" y="1110048"/>
            <a:ext cx="514394" cy="1401387"/>
          </a:xfrm>
          <a:custGeom>
            <a:rect b="b" l="l" r="r" t="t"/>
            <a:pathLst>
              <a:path extrusionOk="0" h="16379" w="14676">
                <a:moveTo>
                  <a:pt x="7560" y="1"/>
                </a:moveTo>
                <a:cubicBezTo>
                  <a:pt x="3283" y="1"/>
                  <a:pt x="0" y="8178"/>
                  <a:pt x="2476" y="12988"/>
                </a:cubicBezTo>
                <a:cubicBezTo>
                  <a:pt x="3703" y="15375"/>
                  <a:pt x="6008" y="16379"/>
                  <a:pt x="8201" y="16379"/>
                </a:cubicBezTo>
                <a:cubicBezTo>
                  <a:pt x="10559" y="16379"/>
                  <a:pt x="12790" y="15223"/>
                  <a:pt x="13430" y="13366"/>
                </a:cubicBezTo>
                <a:cubicBezTo>
                  <a:pt x="14675" y="9777"/>
                  <a:pt x="13214" y="571"/>
                  <a:pt x="7908" y="20"/>
                </a:cubicBezTo>
                <a:cubicBezTo>
                  <a:pt x="7791" y="5"/>
                  <a:pt x="7677" y="1"/>
                  <a:pt x="756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16"/>
          <p:cNvSpPr/>
          <p:nvPr/>
        </p:nvSpPr>
        <p:spPr>
          <a:xfrm rot="10800000">
            <a:off x="-476598" y="953998"/>
            <a:ext cx="38212" cy="51250"/>
          </a:xfrm>
          <a:custGeom>
            <a:rect b="b" l="l" r="r" t="t"/>
            <a:pathLst>
              <a:path extrusionOk="0" h="599" w="600">
                <a:moveTo>
                  <a:pt x="302" y="0"/>
                </a:moveTo>
                <a:cubicBezTo>
                  <a:pt x="137" y="0"/>
                  <a:pt x="1" y="137"/>
                  <a:pt x="1" y="301"/>
                </a:cubicBezTo>
                <a:cubicBezTo>
                  <a:pt x="1" y="467"/>
                  <a:pt x="137" y="599"/>
                  <a:pt x="302" y="599"/>
                </a:cubicBezTo>
                <a:cubicBezTo>
                  <a:pt x="467" y="599"/>
                  <a:pt x="600" y="467"/>
                  <a:pt x="600" y="301"/>
                </a:cubicBezTo>
                <a:cubicBezTo>
                  <a:pt x="600" y="137"/>
                  <a:pt x="467" y="0"/>
                  <a:pt x="30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16"/>
          <p:cNvSpPr/>
          <p:nvPr/>
        </p:nvSpPr>
        <p:spPr>
          <a:xfrm rot="10800000">
            <a:off x="-413230" y="894193"/>
            <a:ext cx="19297" cy="25582"/>
          </a:xfrm>
          <a:custGeom>
            <a:rect b="b" l="l" r="r" t="t"/>
            <a:pathLst>
              <a:path extrusionOk="0" h="299" w="303">
                <a:moveTo>
                  <a:pt x="0" y="1"/>
                </a:moveTo>
                <a:lnTo>
                  <a:pt x="0" y="298"/>
                </a:lnTo>
                <a:lnTo>
                  <a:pt x="303" y="298"/>
                </a:lnTo>
                <a:cubicBezTo>
                  <a:pt x="303" y="133"/>
                  <a:pt x="166" y="1"/>
                  <a:pt x="0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16"/>
          <p:cNvSpPr/>
          <p:nvPr/>
        </p:nvSpPr>
        <p:spPr>
          <a:xfrm rot="10800000">
            <a:off x="-412593" y="1039045"/>
            <a:ext cx="18660" cy="21903"/>
          </a:xfrm>
          <a:custGeom>
            <a:rect b="b" l="l" r="r" t="t"/>
            <a:pathLst>
              <a:path extrusionOk="0" h="256" w="293">
                <a:moveTo>
                  <a:pt x="292" y="0"/>
                </a:moveTo>
                <a:lnTo>
                  <a:pt x="292" y="0"/>
                </a:lnTo>
                <a:cubicBezTo>
                  <a:pt x="194" y="10"/>
                  <a:pt x="99" y="29"/>
                  <a:pt x="0" y="42"/>
                </a:cubicBezTo>
                <a:lnTo>
                  <a:pt x="0" y="255"/>
                </a:lnTo>
                <a:cubicBezTo>
                  <a:pt x="151" y="255"/>
                  <a:pt x="269" y="142"/>
                  <a:pt x="29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16"/>
          <p:cNvSpPr/>
          <p:nvPr/>
        </p:nvSpPr>
        <p:spPr>
          <a:xfrm rot="10800000">
            <a:off x="-413230" y="868439"/>
            <a:ext cx="19297" cy="25839"/>
          </a:xfrm>
          <a:custGeom>
            <a:rect b="b" l="l" r="r" t="t"/>
            <a:pathLst>
              <a:path extrusionOk="0" h="302" w="303">
                <a:moveTo>
                  <a:pt x="0" y="0"/>
                </a:moveTo>
                <a:lnTo>
                  <a:pt x="0" y="301"/>
                </a:lnTo>
                <a:cubicBezTo>
                  <a:pt x="166" y="301"/>
                  <a:pt x="303" y="164"/>
                  <a:pt x="303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16"/>
          <p:cNvSpPr/>
          <p:nvPr/>
        </p:nvSpPr>
        <p:spPr>
          <a:xfrm rot="10800000">
            <a:off x="-413230" y="723588"/>
            <a:ext cx="19297" cy="25411"/>
          </a:xfrm>
          <a:custGeom>
            <a:rect b="b" l="l" r="r" t="t"/>
            <a:pathLst>
              <a:path extrusionOk="0" h="297" w="303">
                <a:moveTo>
                  <a:pt x="0" y="0"/>
                </a:moveTo>
                <a:lnTo>
                  <a:pt x="0" y="297"/>
                </a:lnTo>
                <a:lnTo>
                  <a:pt x="303" y="297"/>
                </a:lnTo>
                <a:cubicBezTo>
                  <a:pt x="303" y="131"/>
                  <a:pt x="166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16"/>
          <p:cNvSpPr/>
          <p:nvPr/>
        </p:nvSpPr>
        <p:spPr>
          <a:xfrm rot="10800000">
            <a:off x="-476598" y="783308"/>
            <a:ext cx="38212" cy="51336"/>
          </a:xfrm>
          <a:custGeom>
            <a:rect b="b" l="l" r="r" t="t"/>
            <a:pathLst>
              <a:path extrusionOk="0" h="600" w="600">
                <a:moveTo>
                  <a:pt x="302" y="1"/>
                </a:moveTo>
                <a:cubicBezTo>
                  <a:pt x="137" y="1"/>
                  <a:pt x="1" y="137"/>
                  <a:pt x="1" y="303"/>
                </a:cubicBezTo>
                <a:cubicBezTo>
                  <a:pt x="1" y="468"/>
                  <a:pt x="137" y="599"/>
                  <a:pt x="302" y="599"/>
                </a:cubicBezTo>
                <a:cubicBezTo>
                  <a:pt x="467" y="599"/>
                  <a:pt x="600" y="468"/>
                  <a:pt x="600" y="303"/>
                </a:cubicBezTo>
                <a:cubicBezTo>
                  <a:pt x="600" y="137"/>
                  <a:pt x="467" y="1"/>
                  <a:pt x="302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p16"/>
          <p:cNvSpPr/>
          <p:nvPr/>
        </p:nvSpPr>
        <p:spPr>
          <a:xfrm rot="10800000">
            <a:off x="-413230" y="697749"/>
            <a:ext cx="19297" cy="25925"/>
          </a:xfrm>
          <a:custGeom>
            <a:rect b="b" l="l" r="r" t="t"/>
            <a:pathLst>
              <a:path extrusionOk="0" h="303" w="303">
                <a:moveTo>
                  <a:pt x="0" y="1"/>
                </a:moveTo>
                <a:lnTo>
                  <a:pt x="0" y="303"/>
                </a:lnTo>
                <a:cubicBezTo>
                  <a:pt x="166" y="303"/>
                  <a:pt x="303" y="170"/>
                  <a:pt x="303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p16"/>
          <p:cNvSpPr/>
          <p:nvPr/>
        </p:nvSpPr>
        <p:spPr>
          <a:xfrm rot="10800000">
            <a:off x="-476598" y="612617"/>
            <a:ext cx="38212" cy="50908"/>
          </a:xfrm>
          <a:custGeom>
            <a:rect b="b" l="l" r="r" t="t"/>
            <a:pathLst>
              <a:path extrusionOk="0" h="595" w="600">
                <a:moveTo>
                  <a:pt x="302" y="0"/>
                </a:moveTo>
                <a:cubicBezTo>
                  <a:pt x="137" y="0"/>
                  <a:pt x="1" y="133"/>
                  <a:pt x="1" y="297"/>
                </a:cubicBezTo>
                <a:cubicBezTo>
                  <a:pt x="1" y="462"/>
                  <a:pt x="137" y="595"/>
                  <a:pt x="302" y="595"/>
                </a:cubicBezTo>
                <a:cubicBezTo>
                  <a:pt x="467" y="595"/>
                  <a:pt x="600" y="462"/>
                  <a:pt x="600" y="297"/>
                </a:cubicBezTo>
                <a:cubicBezTo>
                  <a:pt x="600" y="133"/>
                  <a:pt x="467" y="0"/>
                  <a:pt x="30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p16"/>
          <p:cNvSpPr/>
          <p:nvPr/>
        </p:nvSpPr>
        <p:spPr>
          <a:xfrm rot="10800000">
            <a:off x="-413230" y="552469"/>
            <a:ext cx="19297" cy="25925"/>
          </a:xfrm>
          <a:custGeom>
            <a:rect b="b" l="l" r="r" t="t"/>
            <a:pathLst>
              <a:path extrusionOk="0" h="303" w="303">
                <a:moveTo>
                  <a:pt x="0" y="0"/>
                </a:moveTo>
                <a:lnTo>
                  <a:pt x="0" y="302"/>
                </a:lnTo>
                <a:lnTo>
                  <a:pt x="303" y="302"/>
                </a:lnTo>
                <a:cubicBezTo>
                  <a:pt x="303" y="133"/>
                  <a:pt x="166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p16"/>
          <p:cNvSpPr/>
          <p:nvPr/>
        </p:nvSpPr>
        <p:spPr>
          <a:xfrm rot="10800000">
            <a:off x="-413230" y="381864"/>
            <a:ext cx="19297" cy="25839"/>
          </a:xfrm>
          <a:custGeom>
            <a:rect b="b" l="l" r="r" t="t"/>
            <a:pathLst>
              <a:path extrusionOk="0" h="302" w="303">
                <a:moveTo>
                  <a:pt x="0" y="1"/>
                </a:moveTo>
                <a:lnTo>
                  <a:pt x="0" y="302"/>
                </a:lnTo>
                <a:lnTo>
                  <a:pt x="303" y="302"/>
                </a:lnTo>
                <a:cubicBezTo>
                  <a:pt x="303" y="136"/>
                  <a:pt x="166" y="1"/>
                  <a:pt x="0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16"/>
          <p:cNvSpPr/>
          <p:nvPr/>
        </p:nvSpPr>
        <p:spPr>
          <a:xfrm rot="10800000">
            <a:off x="-413230" y="527143"/>
            <a:ext cx="19297" cy="25411"/>
          </a:xfrm>
          <a:custGeom>
            <a:rect b="b" l="l" r="r" t="t"/>
            <a:pathLst>
              <a:path extrusionOk="0" h="297" w="303">
                <a:moveTo>
                  <a:pt x="0" y="0"/>
                </a:moveTo>
                <a:lnTo>
                  <a:pt x="0" y="297"/>
                </a:lnTo>
                <a:cubicBezTo>
                  <a:pt x="166" y="297"/>
                  <a:pt x="303" y="166"/>
                  <a:pt x="303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p16"/>
          <p:cNvSpPr/>
          <p:nvPr/>
        </p:nvSpPr>
        <p:spPr>
          <a:xfrm rot="10800000">
            <a:off x="-476598" y="441498"/>
            <a:ext cx="38212" cy="51422"/>
          </a:xfrm>
          <a:custGeom>
            <a:rect b="b" l="l" r="r" t="t"/>
            <a:pathLst>
              <a:path extrusionOk="0" h="601" w="600">
                <a:moveTo>
                  <a:pt x="302" y="1"/>
                </a:moveTo>
                <a:cubicBezTo>
                  <a:pt x="137" y="1"/>
                  <a:pt x="1" y="133"/>
                  <a:pt x="1" y="298"/>
                </a:cubicBezTo>
                <a:cubicBezTo>
                  <a:pt x="1" y="464"/>
                  <a:pt x="137" y="601"/>
                  <a:pt x="302" y="601"/>
                </a:cubicBezTo>
                <a:cubicBezTo>
                  <a:pt x="467" y="601"/>
                  <a:pt x="600" y="464"/>
                  <a:pt x="600" y="298"/>
                </a:cubicBezTo>
                <a:cubicBezTo>
                  <a:pt x="600" y="133"/>
                  <a:pt x="467" y="1"/>
                  <a:pt x="302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p16"/>
          <p:cNvSpPr/>
          <p:nvPr/>
        </p:nvSpPr>
        <p:spPr>
          <a:xfrm rot="10800000">
            <a:off x="-413230" y="211087"/>
            <a:ext cx="19297" cy="26010"/>
          </a:xfrm>
          <a:custGeom>
            <a:rect b="b" l="l" r="r" t="t"/>
            <a:pathLst>
              <a:path extrusionOk="0" h="304" w="303">
                <a:moveTo>
                  <a:pt x="0" y="1"/>
                </a:moveTo>
                <a:lnTo>
                  <a:pt x="0" y="303"/>
                </a:lnTo>
                <a:lnTo>
                  <a:pt x="303" y="303"/>
                </a:lnTo>
                <a:cubicBezTo>
                  <a:pt x="303" y="138"/>
                  <a:pt x="166" y="1"/>
                  <a:pt x="0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p16"/>
          <p:cNvSpPr/>
          <p:nvPr/>
        </p:nvSpPr>
        <p:spPr>
          <a:xfrm rot="10800000">
            <a:off x="-413230" y="356367"/>
            <a:ext cx="19297" cy="25582"/>
          </a:xfrm>
          <a:custGeom>
            <a:rect b="b" l="l" r="r" t="t"/>
            <a:pathLst>
              <a:path extrusionOk="0" h="299" w="303">
                <a:moveTo>
                  <a:pt x="0" y="1"/>
                </a:moveTo>
                <a:lnTo>
                  <a:pt x="0" y="298"/>
                </a:lnTo>
                <a:cubicBezTo>
                  <a:pt x="166" y="298"/>
                  <a:pt x="303" y="166"/>
                  <a:pt x="303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p16"/>
          <p:cNvSpPr/>
          <p:nvPr/>
        </p:nvSpPr>
        <p:spPr>
          <a:xfrm rot="10800000">
            <a:off x="-476598" y="270893"/>
            <a:ext cx="38212" cy="51250"/>
          </a:xfrm>
          <a:custGeom>
            <a:rect b="b" l="l" r="r" t="t"/>
            <a:pathLst>
              <a:path extrusionOk="0" h="599" w="600">
                <a:moveTo>
                  <a:pt x="302" y="0"/>
                </a:moveTo>
                <a:cubicBezTo>
                  <a:pt x="137" y="0"/>
                  <a:pt x="1" y="132"/>
                  <a:pt x="1" y="297"/>
                </a:cubicBezTo>
                <a:cubicBezTo>
                  <a:pt x="1" y="462"/>
                  <a:pt x="137" y="599"/>
                  <a:pt x="302" y="599"/>
                </a:cubicBezTo>
                <a:cubicBezTo>
                  <a:pt x="467" y="599"/>
                  <a:pt x="600" y="462"/>
                  <a:pt x="600" y="297"/>
                </a:cubicBezTo>
                <a:cubicBezTo>
                  <a:pt x="600" y="132"/>
                  <a:pt x="467" y="0"/>
                  <a:pt x="30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p16"/>
          <p:cNvSpPr/>
          <p:nvPr/>
        </p:nvSpPr>
        <p:spPr>
          <a:xfrm rot="10800000">
            <a:off x="-413230" y="185762"/>
            <a:ext cx="19297" cy="25411"/>
          </a:xfrm>
          <a:custGeom>
            <a:rect b="b" l="l" r="r" t="t"/>
            <a:pathLst>
              <a:path extrusionOk="0" h="297" w="303">
                <a:moveTo>
                  <a:pt x="0" y="0"/>
                </a:moveTo>
                <a:lnTo>
                  <a:pt x="0" y="297"/>
                </a:lnTo>
                <a:cubicBezTo>
                  <a:pt x="166" y="297"/>
                  <a:pt x="303" y="165"/>
                  <a:pt x="303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16"/>
          <p:cNvSpPr/>
          <p:nvPr/>
        </p:nvSpPr>
        <p:spPr>
          <a:xfrm rot="10800000">
            <a:off x="-413230" y="40482"/>
            <a:ext cx="19297" cy="25839"/>
          </a:xfrm>
          <a:custGeom>
            <a:rect b="b" l="l" r="r" t="t"/>
            <a:pathLst>
              <a:path extrusionOk="0" h="302" w="303">
                <a:moveTo>
                  <a:pt x="0" y="0"/>
                </a:moveTo>
                <a:lnTo>
                  <a:pt x="0" y="301"/>
                </a:lnTo>
                <a:lnTo>
                  <a:pt x="303" y="301"/>
                </a:lnTo>
                <a:cubicBezTo>
                  <a:pt x="303" y="136"/>
                  <a:pt x="166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16"/>
          <p:cNvSpPr/>
          <p:nvPr/>
        </p:nvSpPr>
        <p:spPr>
          <a:xfrm rot="10800000">
            <a:off x="-476598" y="100117"/>
            <a:ext cx="38212" cy="51422"/>
          </a:xfrm>
          <a:custGeom>
            <a:rect b="b" l="l" r="r" t="t"/>
            <a:pathLst>
              <a:path extrusionOk="0" h="601" w="600">
                <a:moveTo>
                  <a:pt x="302" y="0"/>
                </a:moveTo>
                <a:cubicBezTo>
                  <a:pt x="137" y="0"/>
                  <a:pt x="1" y="133"/>
                  <a:pt x="1" y="298"/>
                </a:cubicBezTo>
                <a:cubicBezTo>
                  <a:pt x="1" y="463"/>
                  <a:pt x="137" y="600"/>
                  <a:pt x="302" y="600"/>
                </a:cubicBezTo>
                <a:cubicBezTo>
                  <a:pt x="467" y="600"/>
                  <a:pt x="600" y="463"/>
                  <a:pt x="600" y="298"/>
                </a:cubicBezTo>
                <a:cubicBezTo>
                  <a:pt x="600" y="133"/>
                  <a:pt x="467" y="0"/>
                  <a:pt x="30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16"/>
          <p:cNvSpPr/>
          <p:nvPr/>
        </p:nvSpPr>
        <p:spPr>
          <a:xfrm rot="10800000">
            <a:off x="-413230" y="15071"/>
            <a:ext cx="19297" cy="25497"/>
          </a:xfrm>
          <a:custGeom>
            <a:rect b="b" l="l" r="r" t="t"/>
            <a:pathLst>
              <a:path extrusionOk="0" h="298" w="303">
                <a:moveTo>
                  <a:pt x="0" y="0"/>
                </a:moveTo>
                <a:lnTo>
                  <a:pt x="0" y="298"/>
                </a:lnTo>
                <a:cubicBezTo>
                  <a:pt x="166" y="298"/>
                  <a:pt x="303" y="166"/>
                  <a:pt x="303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p16"/>
          <p:cNvSpPr/>
          <p:nvPr/>
        </p:nvSpPr>
        <p:spPr>
          <a:xfrm rot="10800000">
            <a:off x="-476598" y="-70488"/>
            <a:ext cx="38212" cy="51336"/>
          </a:xfrm>
          <a:custGeom>
            <a:rect b="b" l="l" r="r" t="t"/>
            <a:pathLst>
              <a:path extrusionOk="0" h="600" w="600">
                <a:moveTo>
                  <a:pt x="302" y="1"/>
                </a:moveTo>
                <a:cubicBezTo>
                  <a:pt x="137" y="1"/>
                  <a:pt x="1" y="133"/>
                  <a:pt x="1" y="297"/>
                </a:cubicBezTo>
                <a:cubicBezTo>
                  <a:pt x="1" y="462"/>
                  <a:pt x="137" y="599"/>
                  <a:pt x="302" y="599"/>
                </a:cubicBezTo>
                <a:cubicBezTo>
                  <a:pt x="467" y="599"/>
                  <a:pt x="600" y="462"/>
                  <a:pt x="600" y="297"/>
                </a:cubicBezTo>
                <a:cubicBezTo>
                  <a:pt x="600" y="133"/>
                  <a:pt x="467" y="1"/>
                  <a:pt x="302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p16"/>
          <p:cNvSpPr/>
          <p:nvPr/>
        </p:nvSpPr>
        <p:spPr>
          <a:xfrm rot="10800000">
            <a:off x="-393997" y="894193"/>
            <a:ext cx="19042" cy="25582"/>
          </a:xfrm>
          <a:custGeom>
            <a:rect b="b" l="l" r="r" t="t"/>
            <a:pathLst>
              <a:path extrusionOk="0" h="299" w="299">
                <a:moveTo>
                  <a:pt x="298" y="1"/>
                </a:moveTo>
                <a:cubicBezTo>
                  <a:pt x="133" y="1"/>
                  <a:pt x="1" y="133"/>
                  <a:pt x="1" y="298"/>
                </a:cubicBezTo>
                <a:lnTo>
                  <a:pt x="298" y="298"/>
                </a:lnTo>
                <a:lnTo>
                  <a:pt x="298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16"/>
          <p:cNvSpPr/>
          <p:nvPr/>
        </p:nvSpPr>
        <p:spPr>
          <a:xfrm rot="10800000">
            <a:off x="-393997" y="1039045"/>
            <a:ext cx="17196" cy="18310"/>
          </a:xfrm>
          <a:custGeom>
            <a:rect b="b" l="l" r="r" t="t"/>
            <a:pathLst>
              <a:path extrusionOk="0" h="214" w="270">
                <a:moveTo>
                  <a:pt x="269" y="0"/>
                </a:moveTo>
                <a:cubicBezTo>
                  <a:pt x="180" y="11"/>
                  <a:pt x="91" y="24"/>
                  <a:pt x="0" y="39"/>
                </a:cubicBezTo>
                <a:cubicBezTo>
                  <a:pt x="48" y="142"/>
                  <a:pt x="152" y="213"/>
                  <a:pt x="269" y="213"/>
                </a:cubicBezTo>
                <a:lnTo>
                  <a:pt x="269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p16"/>
          <p:cNvSpPr/>
          <p:nvPr/>
        </p:nvSpPr>
        <p:spPr>
          <a:xfrm rot="10800000">
            <a:off x="-286178" y="894193"/>
            <a:ext cx="19297" cy="25582"/>
          </a:xfrm>
          <a:custGeom>
            <a:rect b="b" l="l" r="r" t="t"/>
            <a:pathLst>
              <a:path extrusionOk="0" h="299" w="303">
                <a:moveTo>
                  <a:pt x="0" y="1"/>
                </a:moveTo>
                <a:lnTo>
                  <a:pt x="0" y="298"/>
                </a:lnTo>
                <a:lnTo>
                  <a:pt x="302" y="298"/>
                </a:lnTo>
                <a:cubicBezTo>
                  <a:pt x="302" y="133"/>
                  <a:pt x="165" y="1"/>
                  <a:pt x="0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p16"/>
          <p:cNvSpPr/>
          <p:nvPr/>
        </p:nvSpPr>
        <p:spPr>
          <a:xfrm rot="10800000">
            <a:off x="-349545" y="953998"/>
            <a:ext cx="38212" cy="51250"/>
          </a:xfrm>
          <a:custGeom>
            <a:rect b="b" l="l" r="r" t="t"/>
            <a:pathLst>
              <a:path extrusionOk="0" h="599" w="600">
                <a:moveTo>
                  <a:pt x="303" y="0"/>
                </a:moveTo>
                <a:cubicBezTo>
                  <a:pt x="137" y="0"/>
                  <a:pt x="0" y="137"/>
                  <a:pt x="0" y="301"/>
                </a:cubicBezTo>
                <a:cubicBezTo>
                  <a:pt x="0" y="467"/>
                  <a:pt x="137" y="599"/>
                  <a:pt x="303" y="599"/>
                </a:cubicBezTo>
                <a:cubicBezTo>
                  <a:pt x="468" y="599"/>
                  <a:pt x="599" y="467"/>
                  <a:pt x="599" y="301"/>
                </a:cubicBezTo>
                <a:cubicBezTo>
                  <a:pt x="599" y="137"/>
                  <a:pt x="468" y="0"/>
                  <a:pt x="303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p16"/>
          <p:cNvSpPr/>
          <p:nvPr/>
        </p:nvSpPr>
        <p:spPr>
          <a:xfrm rot="10800000">
            <a:off x="-349545" y="783308"/>
            <a:ext cx="38212" cy="51336"/>
          </a:xfrm>
          <a:custGeom>
            <a:rect b="b" l="l" r="r" t="t"/>
            <a:pathLst>
              <a:path extrusionOk="0" h="600" w="600">
                <a:moveTo>
                  <a:pt x="303" y="1"/>
                </a:moveTo>
                <a:cubicBezTo>
                  <a:pt x="137" y="1"/>
                  <a:pt x="0" y="137"/>
                  <a:pt x="0" y="303"/>
                </a:cubicBezTo>
                <a:cubicBezTo>
                  <a:pt x="0" y="468"/>
                  <a:pt x="137" y="599"/>
                  <a:pt x="303" y="599"/>
                </a:cubicBezTo>
                <a:cubicBezTo>
                  <a:pt x="468" y="599"/>
                  <a:pt x="599" y="468"/>
                  <a:pt x="599" y="303"/>
                </a:cubicBezTo>
                <a:cubicBezTo>
                  <a:pt x="599" y="137"/>
                  <a:pt x="468" y="1"/>
                  <a:pt x="303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p16"/>
          <p:cNvSpPr/>
          <p:nvPr/>
        </p:nvSpPr>
        <p:spPr>
          <a:xfrm rot="10800000">
            <a:off x="-393997" y="723588"/>
            <a:ext cx="19042" cy="25411"/>
          </a:xfrm>
          <a:custGeom>
            <a:rect b="b" l="l" r="r" t="t"/>
            <a:pathLst>
              <a:path extrusionOk="0" h="297" w="299">
                <a:moveTo>
                  <a:pt x="298" y="0"/>
                </a:moveTo>
                <a:cubicBezTo>
                  <a:pt x="133" y="0"/>
                  <a:pt x="1" y="131"/>
                  <a:pt x="1" y="297"/>
                </a:cubicBezTo>
                <a:lnTo>
                  <a:pt x="298" y="297"/>
                </a:ln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16"/>
          <p:cNvSpPr/>
          <p:nvPr/>
        </p:nvSpPr>
        <p:spPr>
          <a:xfrm rot="10800000">
            <a:off x="-286178" y="723588"/>
            <a:ext cx="19297" cy="25411"/>
          </a:xfrm>
          <a:custGeom>
            <a:rect b="b" l="l" r="r" t="t"/>
            <a:pathLst>
              <a:path extrusionOk="0" h="297" w="303">
                <a:moveTo>
                  <a:pt x="0" y="0"/>
                </a:moveTo>
                <a:lnTo>
                  <a:pt x="0" y="297"/>
                </a:lnTo>
                <a:lnTo>
                  <a:pt x="302" y="297"/>
                </a:lnTo>
                <a:cubicBezTo>
                  <a:pt x="302" y="131"/>
                  <a:pt x="165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p16"/>
          <p:cNvSpPr/>
          <p:nvPr/>
        </p:nvSpPr>
        <p:spPr>
          <a:xfrm rot="10800000">
            <a:off x="-393997" y="868439"/>
            <a:ext cx="19042" cy="25839"/>
          </a:xfrm>
          <a:custGeom>
            <a:rect b="b" l="l" r="r" t="t"/>
            <a:pathLst>
              <a:path extrusionOk="0" h="302" w="299">
                <a:moveTo>
                  <a:pt x="1" y="0"/>
                </a:moveTo>
                <a:cubicBezTo>
                  <a:pt x="1" y="164"/>
                  <a:pt x="133" y="301"/>
                  <a:pt x="298" y="301"/>
                </a:cubicBez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16"/>
          <p:cNvSpPr/>
          <p:nvPr/>
        </p:nvSpPr>
        <p:spPr>
          <a:xfrm rot="10800000">
            <a:off x="-286178" y="868439"/>
            <a:ext cx="19297" cy="25839"/>
          </a:xfrm>
          <a:custGeom>
            <a:rect b="b" l="l" r="r" t="t"/>
            <a:pathLst>
              <a:path extrusionOk="0" h="302" w="303">
                <a:moveTo>
                  <a:pt x="0" y="0"/>
                </a:moveTo>
                <a:lnTo>
                  <a:pt x="0" y="301"/>
                </a:lnTo>
                <a:cubicBezTo>
                  <a:pt x="165" y="301"/>
                  <a:pt x="302" y="164"/>
                  <a:pt x="30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p16"/>
          <p:cNvSpPr/>
          <p:nvPr/>
        </p:nvSpPr>
        <p:spPr>
          <a:xfrm rot="10800000">
            <a:off x="-349545" y="612617"/>
            <a:ext cx="38212" cy="50908"/>
          </a:xfrm>
          <a:custGeom>
            <a:rect b="b" l="l" r="r" t="t"/>
            <a:pathLst>
              <a:path extrusionOk="0" h="595" w="600">
                <a:moveTo>
                  <a:pt x="303" y="0"/>
                </a:moveTo>
                <a:cubicBezTo>
                  <a:pt x="137" y="0"/>
                  <a:pt x="0" y="133"/>
                  <a:pt x="0" y="297"/>
                </a:cubicBezTo>
                <a:cubicBezTo>
                  <a:pt x="0" y="462"/>
                  <a:pt x="137" y="595"/>
                  <a:pt x="303" y="595"/>
                </a:cubicBezTo>
                <a:cubicBezTo>
                  <a:pt x="468" y="595"/>
                  <a:pt x="599" y="462"/>
                  <a:pt x="599" y="297"/>
                </a:cubicBezTo>
                <a:cubicBezTo>
                  <a:pt x="599" y="133"/>
                  <a:pt x="468" y="0"/>
                  <a:pt x="303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p16"/>
          <p:cNvSpPr/>
          <p:nvPr/>
        </p:nvSpPr>
        <p:spPr>
          <a:xfrm rot="10800000">
            <a:off x="-286178" y="552469"/>
            <a:ext cx="19297" cy="25925"/>
          </a:xfrm>
          <a:custGeom>
            <a:rect b="b" l="l" r="r" t="t"/>
            <a:pathLst>
              <a:path extrusionOk="0" h="303" w="303">
                <a:moveTo>
                  <a:pt x="0" y="0"/>
                </a:moveTo>
                <a:lnTo>
                  <a:pt x="0" y="302"/>
                </a:lnTo>
                <a:lnTo>
                  <a:pt x="302" y="302"/>
                </a:lnTo>
                <a:cubicBezTo>
                  <a:pt x="302" y="133"/>
                  <a:pt x="165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p16"/>
          <p:cNvSpPr/>
          <p:nvPr/>
        </p:nvSpPr>
        <p:spPr>
          <a:xfrm rot="10800000">
            <a:off x="-393997" y="697749"/>
            <a:ext cx="19042" cy="25925"/>
          </a:xfrm>
          <a:custGeom>
            <a:rect b="b" l="l" r="r" t="t"/>
            <a:pathLst>
              <a:path extrusionOk="0" h="303" w="299">
                <a:moveTo>
                  <a:pt x="1" y="1"/>
                </a:moveTo>
                <a:cubicBezTo>
                  <a:pt x="1" y="170"/>
                  <a:pt x="133" y="303"/>
                  <a:pt x="298" y="303"/>
                </a:cubicBezTo>
                <a:lnTo>
                  <a:pt x="298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16"/>
          <p:cNvSpPr/>
          <p:nvPr/>
        </p:nvSpPr>
        <p:spPr>
          <a:xfrm rot="10800000">
            <a:off x="-286178" y="697749"/>
            <a:ext cx="19297" cy="25925"/>
          </a:xfrm>
          <a:custGeom>
            <a:rect b="b" l="l" r="r" t="t"/>
            <a:pathLst>
              <a:path extrusionOk="0" h="303" w="303">
                <a:moveTo>
                  <a:pt x="0" y="1"/>
                </a:moveTo>
                <a:lnTo>
                  <a:pt x="0" y="303"/>
                </a:lnTo>
                <a:cubicBezTo>
                  <a:pt x="165" y="303"/>
                  <a:pt x="302" y="170"/>
                  <a:pt x="302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p16"/>
          <p:cNvSpPr/>
          <p:nvPr/>
        </p:nvSpPr>
        <p:spPr>
          <a:xfrm rot="10800000">
            <a:off x="-393997" y="552469"/>
            <a:ext cx="19042" cy="25925"/>
          </a:xfrm>
          <a:custGeom>
            <a:rect b="b" l="l" r="r" t="t"/>
            <a:pathLst>
              <a:path extrusionOk="0" h="303" w="299">
                <a:moveTo>
                  <a:pt x="298" y="0"/>
                </a:moveTo>
                <a:cubicBezTo>
                  <a:pt x="133" y="0"/>
                  <a:pt x="1" y="133"/>
                  <a:pt x="1" y="302"/>
                </a:cubicBezTo>
                <a:lnTo>
                  <a:pt x="298" y="302"/>
                </a:ln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p16"/>
          <p:cNvSpPr/>
          <p:nvPr/>
        </p:nvSpPr>
        <p:spPr>
          <a:xfrm rot="10800000">
            <a:off x="-393997" y="381864"/>
            <a:ext cx="19042" cy="25839"/>
          </a:xfrm>
          <a:custGeom>
            <a:rect b="b" l="l" r="r" t="t"/>
            <a:pathLst>
              <a:path extrusionOk="0" h="302" w="299">
                <a:moveTo>
                  <a:pt x="298" y="1"/>
                </a:moveTo>
                <a:cubicBezTo>
                  <a:pt x="133" y="1"/>
                  <a:pt x="1" y="136"/>
                  <a:pt x="1" y="302"/>
                </a:cubicBezTo>
                <a:lnTo>
                  <a:pt x="298" y="302"/>
                </a:lnTo>
                <a:lnTo>
                  <a:pt x="298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16"/>
          <p:cNvSpPr/>
          <p:nvPr/>
        </p:nvSpPr>
        <p:spPr>
          <a:xfrm rot="10800000">
            <a:off x="-286178" y="527143"/>
            <a:ext cx="19297" cy="25411"/>
          </a:xfrm>
          <a:custGeom>
            <a:rect b="b" l="l" r="r" t="t"/>
            <a:pathLst>
              <a:path extrusionOk="0" h="297" w="303">
                <a:moveTo>
                  <a:pt x="0" y="0"/>
                </a:moveTo>
                <a:lnTo>
                  <a:pt x="0" y="297"/>
                </a:lnTo>
                <a:cubicBezTo>
                  <a:pt x="165" y="297"/>
                  <a:pt x="302" y="166"/>
                  <a:pt x="30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p16"/>
          <p:cNvSpPr/>
          <p:nvPr/>
        </p:nvSpPr>
        <p:spPr>
          <a:xfrm rot="10800000">
            <a:off x="-393997" y="527143"/>
            <a:ext cx="19042" cy="25411"/>
          </a:xfrm>
          <a:custGeom>
            <a:rect b="b" l="l" r="r" t="t"/>
            <a:pathLst>
              <a:path extrusionOk="0" h="297" w="299">
                <a:moveTo>
                  <a:pt x="1" y="0"/>
                </a:moveTo>
                <a:cubicBezTo>
                  <a:pt x="1" y="166"/>
                  <a:pt x="133" y="297"/>
                  <a:pt x="298" y="297"/>
                </a:cubicBez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p16"/>
          <p:cNvSpPr/>
          <p:nvPr/>
        </p:nvSpPr>
        <p:spPr>
          <a:xfrm rot="10800000">
            <a:off x="-349545" y="441498"/>
            <a:ext cx="38212" cy="51422"/>
          </a:xfrm>
          <a:custGeom>
            <a:rect b="b" l="l" r="r" t="t"/>
            <a:pathLst>
              <a:path extrusionOk="0" h="601" w="600">
                <a:moveTo>
                  <a:pt x="303" y="1"/>
                </a:moveTo>
                <a:cubicBezTo>
                  <a:pt x="137" y="1"/>
                  <a:pt x="0" y="133"/>
                  <a:pt x="0" y="298"/>
                </a:cubicBezTo>
                <a:cubicBezTo>
                  <a:pt x="0" y="464"/>
                  <a:pt x="137" y="601"/>
                  <a:pt x="303" y="601"/>
                </a:cubicBezTo>
                <a:cubicBezTo>
                  <a:pt x="468" y="601"/>
                  <a:pt x="599" y="464"/>
                  <a:pt x="599" y="298"/>
                </a:cubicBezTo>
                <a:cubicBezTo>
                  <a:pt x="599" y="133"/>
                  <a:pt x="468" y="1"/>
                  <a:pt x="303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p16"/>
          <p:cNvSpPr/>
          <p:nvPr/>
        </p:nvSpPr>
        <p:spPr>
          <a:xfrm rot="10800000">
            <a:off x="-286178" y="381864"/>
            <a:ext cx="19297" cy="25839"/>
          </a:xfrm>
          <a:custGeom>
            <a:rect b="b" l="l" r="r" t="t"/>
            <a:pathLst>
              <a:path extrusionOk="0" h="302" w="303">
                <a:moveTo>
                  <a:pt x="0" y="1"/>
                </a:moveTo>
                <a:lnTo>
                  <a:pt x="0" y="302"/>
                </a:lnTo>
                <a:lnTo>
                  <a:pt x="302" y="302"/>
                </a:lnTo>
                <a:cubicBezTo>
                  <a:pt x="302" y="136"/>
                  <a:pt x="165" y="1"/>
                  <a:pt x="0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p16"/>
          <p:cNvSpPr/>
          <p:nvPr/>
        </p:nvSpPr>
        <p:spPr>
          <a:xfrm rot="10800000">
            <a:off x="-286178" y="211087"/>
            <a:ext cx="19297" cy="26010"/>
          </a:xfrm>
          <a:custGeom>
            <a:rect b="b" l="l" r="r" t="t"/>
            <a:pathLst>
              <a:path extrusionOk="0" h="304" w="303">
                <a:moveTo>
                  <a:pt x="0" y="1"/>
                </a:moveTo>
                <a:lnTo>
                  <a:pt x="0" y="303"/>
                </a:lnTo>
                <a:lnTo>
                  <a:pt x="302" y="303"/>
                </a:lnTo>
                <a:cubicBezTo>
                  <a:pt x="302" y="138"/>
                  <a:pt x="165" y="1"/>
                  <a:pt x="0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p16"/>
          <p:cNvSpPr/>
          <p:nvPr/>
        </p:nvSpPr>
        <p:spPr>
          <a:xfrm rot="10800000">
            <a:off x="-286178" y="356367"/>
            <a:ext cx="19297" cy="25582"/>
          </a:xfrm>
          <a:custGeom>
            <a:rect b="b" l="l" r="r" t="t"/>
            <a:pathLst>
              <a:path extrusionOk="0" h="299" w="303">
                <a:moveTo>
                  <a:pt x="0" y="1"/>
                </a:moveTo>
                <a:lnTo>
                  <a:pt x="0" y="298"/>
                </a:lnTo>
                <a:cubicBezTo>
                  <a:pt x="165" y="298"/>
                  <a:pt x="302" y="166"/>
                  <a:pt x="302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p16"/>
          <p:cNvSpPr/>
          <p:nvPr/>
        </p:nvSpPr>
        <p:spPr>
          <a:xfrm rot="10800000">
            <a:off x="-349545" y="270893"/>
            <a:ext cx="38212" cy="51250"/>
          </a:xfrm>
          <a:custGeom>
            <a:rect b="b" l="l" r="r" t="t"/>
            <a:pathLst>
              <a:path extrusionOk="0" h="599" w="600">
                <a:moveTo>
                  <a:pt x="303" y="0"/>
                </a:moveTo>
                <a:cubicBezTo>
                  <a:pt x="137" y="0"/>
                  <a:pt x="0" y="132"/>
                  <a:pt x="0" y="297"/>
                </a:cubicBezTo>
                <a:cubicBezTo>
                  <a:pt x="0" y="462"/>
                  <a:pt x="137" y="599"/>
                  <a:pt x="303" y="599"/>
                </a:cubicBezTo>
                <a:cubicBezTo>
                  <a:pt x="468" y="599"/>
                  <a:pt x="599" y="462"/>
                  <a:pt x="599" y="297"/>
                </a:cubicBezTo>
                <a:cubicBezTo>
                  <a:pt x="599" y="132"/>
                  <a:pt x="468" y="0"/>
                  <a:pt x="303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p16"/>
          <p:cNvSpPr/>
          <p:nvPr/>
        </p:nvSpPr>
        <p:spPr>
          <a:xfrm rot="10800000">
            <a:off x="-393997" y="211087"/>
            <a:ext cx="19042" cy="26010"/>
          </a:xfrm>
          <a:custGeom>
            <a:rect b="b" l="l" r="r" t="t"/>
            <a:pathLst>
              <a:path extrusionOk="0" h="304" w="299">
                <a:moveTo>
                  <a:pt x="298" y="1"/>
                </a:moveTo>
                <a:cubicBezTo>
                  <a:pt x="133" y="1"/>
                  <a:pt x="1" y="138"/>
                  <a:pt x="1" y="303"/>
                </a:cubicBezTo>
                <a:lnTo>
                  <a:pt x="298" y="303"/>
                </a:lnTo>
                <a:lnTo>
                  <a:pt x="298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p16"/>
          <p:cNvSpPr/>
          <p:nvPr/>
        </p:nvSpPr>
        <p:spPr>
          <a:xfrm rot="10800000">
            <a:off x="-393997" y="356367"/>
            <a:ext cx="19042" cy="25582"/>
          </a:xfrm>
          <a:custGeom>
            <a:rect b="b" l="l" r="r" t="t"/>
            <a:pathLst>
              <a:path extrusionOk="0" h="299" w="299">
                <a:moveTo>
                  <a:pt x="1" y="1"/>
                </a:moveTo>
                <a:cubicBezTo>
                  <a:pt x="1" y="166"/>
                  <a:pt x="133" y="298"/>
                  <a:pt x="298" y="298"/>
                </a:cubicBezTo>
                <a:lnTo>
                  <a:pt x="298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p16"/>
          <p:cNvSpPr/>
          <p:nvPr/>
        </p:nvSpPr>
        <p:spPr>
          <a:xfrm rot="10800000">
            <a:off x="-393997" y="40482"/>
            <a:ext cx="19042" cy="25839"/>
          </a:xfrm>
          <a:custGeom>
            <a:rect b="b" l="l" r="r" t="t"/>
            <a:pathLst>
              <a:path extrusionOk="0" h="302" w="299">
                <a:moveTo>
                  <a:pt x="298" y="0"/>
                </a:moveTo>
                <a:cubicBezTo>
                  <a:pt x="133" y="0"/>
                  <a:pt x="1" y="136"/>
                  <a:pt x="1" y="301"/>
                </a:cubicBezTo>
                <a:lnTo>
                  <a:pt x="298" y="301"/>
                </a:ln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p16"/>
          <p:cNvSpPr/>
          <p:nvPr/>
        </p:nvSpPr>
        <p:spPr>
          <a:xfrm rot="10800000">
            <a:off x="-393997" y="185762"/>
            <a:ext cx="19042" cy="25411"/>
          </a:xfrm>
          <a:custGeom>
            <a:rect b="b" l="l" r="r" t="t"/>
            <a:pathLst>
              <a:path extrusionOk="0" h="297" w="299">
                <a:moveTo>
                  <a:pt x="1" y="0"/>
                </a:moveTo>
                <a:cubicBezTo>
                  <a:pt x="1" y="165"/>
                  <a:pt x="133" y="297"/>
                  <a:pt x="298" y="297"/>
                </a:cubicBez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16"/>
          <p:cNvSpPr/>
          <p:nvPr/>
        </p:nvSpPr>
        <p:spPr>
          <a:xfrm rot="10800000">
            <a:off x="-286178" y="40482"/>
            <a:ext cx="19297" cy="25839"/>
          </a:xfrm>
          <a:custGeom>
            <a:rect b="b" l="l" r="r" t="t"/>
            <a:pathLst>
              <a:path extrusionOk="0" h="302" w="303">
                <a:moveTo>
                  <a:pt x="0" y="0"/>
                </a:moveTo>
                <a:lnTo>
                  <a:pt x="0" y="301"/>
                </a:lnTo>
                <a:lnTo>
                  <a:pt x="302" y="301"/>
                </a:lnTo>
                <a:cubicBezTo>
                  <a:pt x="302" y="136"/>
                  <a:pt x="165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p16"/>
          <p:cNvSpPr/>
          <p:nvPr/>
        </p:nvSpPr>
        <p:spPr>
          <a:xfrm rot="10800000">
            <a:off x="-286178" y="185762"/>
            <a:ext cx="19297" cy="25411"/>
          </a:xfrm>
          <a:custGeom>
            <a:rect b="b" l="l" r="r" t="t"/>
            <a:pathLst>
              <a:path extrusionOk="0" h="297" w="303">
                <a:moveTo>
                  <a:pt x="0" y="0"/>
                </a:moveTo>
                <a:lnTo>
                  <a:pt x="0" y="297"/>
                </a:lnTo>
                <a:cubicBezTo>
                  <a:pt x="165" y="297"/>
                  <a:pt x="302" y="165"/>
                  <a:pt x="30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p16"/>
          <p:cNvSpPr/>
          <p:nvPr/>
        </p:nvSpPr>
        <p:spPr>
          <a:xfrm rot="10800000">
            <a:off x="-349545" y="100117"/>
            <a:ext cx="38212" cy="51422"/>
          </a:xfrm>
          <a:custGeom>
            <a:rect b="b" l="l" r="r" t="t"/>
            <a:pathLst>
              <a:path extrusionOk="0" h="601" w="600">
                <a:moveTo>
                  <a:pt x="303" y="0"/>
                </a:moveTo>
                <a:cubicBezTo>
                  <a:pt x="137" y="0"/>
                  <a:pt x="0" y="133"/>
                  <a:pt x="0" y="298"/>
                </a:cubicBezTo>
                <a:cubicBezTo>
                  <a:pt x="0" y="463"/>
                  <a:pt x="137" y="600"/>
                  <a:pt x="303" y="600"/>
                </a:cubicBezTo>
                <a:cubicBezTo>
                  <a:pt x="468" y="600"/>
                  <a:pt x="599" y="463"/>
                  <a:pt x="599" y="298"/>
                </a:cubicBezTo>
                <a:cubicBezTo>
                  <a:pt x="599" y="133"/>
                  <a:pt x="468" y="0"/>
                  <a:pt x="303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p16"/>
          <p:cNvSpPr/>
          <p:nvPr/>
        </p:nvSpPr>
        <p:spPr>
          <a:xfrm rot="10800000">
            <a:off x="-349545" y="-70488"/>
            <a:ext cx="38212" cy="51336"/>
          </a:xfrm>
          <a:custGeom>
            <a:rect b="b" l="l" r="r" t="t"/>
            <a:pathLst>
              <a:path extrusionOk="0" h="600" w="600">
                <a:moveTo>
                  <a:pt x="303" y="1"/>
                </a:moveTo>
                <a:cubicBezTo>
                  <a:pt x="137" y="1"/>
                  <a:pt x="0" y="133"/>
                  <a:pt x="0" y="297"/>
                </a:cubicBezTo>
                <a:cubicBezTo>
                  <a:pt x="0" y="462"/>
                  <a:pt x="137" y="599"/>
                  <a:pt x="303" y="599"/>
                </a:cubicBezTo>
                <a:cubicBezTo>
                  <a:pt x="468" y="599"/>
                  <a:pt x="599" y="462"/>
                  <a:pt x="599" y="297"/>
                </a:cubicBezTo>
                <a:cubicBezTo>
                  <a:pt x="599" y="133"/>
                  <a:pt x="468" y="1"/>
                  <a:pt x="303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p16"/>
          <p:cNvSpPr/>
          <p:nvPr/>
        </p:nvSpPr>
        <p:spPr>
          <a:xfrm rot="10800000">
            <a:off x="-393997" y="15071"/>
            <a:ext cx="19042" cy="25497"/>
          </a:xfrm>
          <a:custGeom>
            <a:rect b="b" l="l" r="r" t="t"/>
            <a:pathLst>
              <a:path extrusionOk="0" h="298" w="299">
                <a:moveTo>
                  <a:pt x="1" y="0"/>
                </a:moveTo>
                <a:cubicBezTo>
                  <a:pt x="1" y="166"/>
                  <a:pt x="133" y="298"/>
                  <a:pt x="298" y="298"/>
                </a:cubicBez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p16"/>
          <p:cNvSpPr/>
          <p:nvPr/>
        </p:nvSpPr>
        <p:spPr>
          <a:xfrm rot="10800000">
            <a:off x="-286178" y="15071"/>
            <a:ext cx="19297" cy="25497"/>
          </a:xfrm>
          <a:custGeom>
            <a:rect b="b" l="l" r="r" t="t"/>
            <a:pathLst>
              <a:path extrusionOk="0" h="298" w="303">
                <a:moveTo>
                  <a:pt x="0" y="0"/>
                </a:moveTo>
                <a:lnTo>
                  <a:pt x="0" y="298"/>
                </a:lnTo>
                <a:cubicBezTo>
                  <a:pt x="165" y="298"/>
                  <a:pt x="302" y="166"/>
                  <a:pt x="30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p16"/>
          <p:cNvSpPr/>
          <p:nvPr/>
        </p:nvSpPr>
        <p:spPr>
          <a:xfrm rot="10800000">
            <a:off x="-222493" y="953999"/>
            <a:ext cx="37002" cy="37646"/>
          </a:xfrm>
          <a:custGeom>
            <a:rect b="b" l="l" r="r" t="t"/>
            <a:pathLst>
              <a:path extrusionOk="0" h="440" w="581">
                <a:moveTo>
                  <a:pt x="538" y="1"/>
                </a:moveTo>
                <a:cubicBezTo>
                  <a:pt x="359" y="77"/>
                  <a:pt x="180" y="153"/>
                  <a:pt x="0" y="237"/>
                </a:cubicBezTo>
                <a:cubicBezTo>
                  <a:pt x="43" y="355"/>
                  <a:pt x="152" y="440"/>
                  <a:pt x="283" y="440"/>
                </a:cubicBezTo>
                <a:cubicBezTo>
                  <a:pt x="448" y="440"/>
                  <a:pt x="581" y="308"/>
                  <a:pt x="581" y="142"/>
                </a:cubicBezTo>
                <a:cubicBezTo>
                  <a:pt x="581" y="91"/>
                  <a:pt x="562" y="44"/>
                  <a:pt x="538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p16"/>
          <p:cNvSpPr/>
          <p:nvPr/>
        </p:nvSpPr>
        <p:spPr>
          <a:xfrm rot="10800000">
            <a:off x="-266945" y="894193"/>
            <a:ext cx="18979" cy="25582"/>
          </a:xfrm>
          <a:custGeom>
            <a:rect b="b" l="l" r="r" t="t"/>
            <a:pathLst>
              <a:path extrusionOk="0" h="299" w="298">
                <a:moveTo>
                  <a:pt x="297" y="1"/>
                </a:moveTo>
                <a:cubicBezTo>
                  <a:pt x="133" y="1"/>
                  <a:pt x="1" y="133"/>
                  <a:pt x="1" y="298"/>
                </a:cubicBezTo>
                <a:lnTo>
                  <a:pt x="297" y="298"/>
                </a:lnTo>
                <a:lnTo>
                  <a:pt x="297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p16"/>
          <p:cNvSpPr/>
          <p:nvPr/>
        </p:nvSpPr>
        <p:spPr>
          <a:xfrm rot="10800000">
            <a:off x="-158807" y="894193"/>
            <a:ext cx="18979" cy="25582"/>
          </a:xfrm>
          <a:custGeom>
            <a:rect b="b" l="l" r="r" t="t"/>
            <a:pathLst>
              <a:path extrusionOk="0" h="299" w="298">
                <a:moveTo>
                  <a:pt x="1" y="1"/>
                </a:moveTo>
                <a:lnTo>
                  <a:pt x="1" y="298"/>
                </a:lnTo>
                <a:lnTo>
                  <a:pt x="297" y="298"/>
                </a:lnTo>
                <a:cubicBezTo>
                  <a:pt x="297" y="133"/>
                  <a:pt x="166" y="1"/>
                  <a:pt x="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p16"/>
          <p:cNvSpPr/>
          <p:nvPr/>
        </p:nvSpPr>
        <p:spPr>
          <a:xfrm rot="10800000">
            <a:off x="-158807" y="868439"/>
            <a:ext cx="18979" cy="25839"/>
          </a:xfrm>
          <a:custGeom>
            <a:rect b="b" l="l" r="r" t="t"/>
            <a:pathLst>
              <a:path extrusionOk="0" h="302" w="298">
                <a:moveTo>
                  <a:pt x="1" y="0"/>
                </a:moveTo>
                <a:lnTo>
                  <a:pt x="1" y="301"/>
                </a:lnTo>
                <a:cubicBezTo>
                  <a:pt x="166" y="301"/>
                  <a:pt x="297" y="164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p16"/>
          <p:cNvSpPr/>
          <p:nvPr/>
        </p:nvSpPr>
        <p:spPr>
          <a:xfrm rot="10800000">
            <a:off x="-158807" y="723588"/>
            <a:ext cx="18979" cy="25411"/>
          </a:xfrm>
          <a:custGeom>
            <a:rect b="b" l="l" r="r" t="t"/>
            <a:pathLst>
              <a:path extrusionOk="0" h="297" w="298">
                <a:moveTo>
                  <a:pt x="1" y="0"/>
                </a:moveTo>
                <a:lnTo>
                  <a:pt x="1" y="297"/>
                </a:lnTo>
                <a:lnTo>
                  <a:pt x="297" y="297"/>
                </a:lnTo>
                <a:cubicBezTo>
                  <a:pt x="297" y="131"/>
                  <a:pt x="166" y="0"/>
                  <a:pt x="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p16"/>
          <p:cNvSpPr/>
          <p:nvPr/>
        </p:nvSpPr>
        <p:spPr>
          <a:xfrm rot="10800000">
            <a:off x="-222493" y="783308"/>
            <a:ext cx="38149" cy="51336"/>
          </a:xfrm>
          <a:custGeom>
            <a:rect b="b" l="l" r="r" t="t"/>
            <a:pathLst>
              <a:path extrusionOk="0" h="600" w="599">
                <a:moveTo>
                  <a:pt x="301" y="1"/>
                </a:moveTo>
                <a:cubicBezTo>
                  <a:pt x="131" y="1"/>
                  <a:pt x="0" y="137"/>
                  <a:pt x="0" y="303"/>
                </a:cubicBezTo>
                <a:cubicBezTo>
                  <a:pt x="0" y="468"/>
                  <a:pt x="131" y="599"/>
                  <a:pt x="301" y="599"/>
                </a:cubicBezTo>
                <a:cubicBezTo>
                  <a:pt x="466" y="599"/>
                  <a:pt x="599" y="468"/>
                  <a:pt x="599" y="303"/>
                </a:cubicBezTo>
                <a:cubicBezTo>
                  <a:pt x="599" y="137"/>
                  <a:pt x="466" y="1"/>
                  <a:pt x="30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p16"/>
          <p:cNvSpPr/>
          <p:nvPr/>
        </p:nvSpPr>
        <p:spPr>
          <a:xfrm rot="10800000">
            <a:off x="-266945" y="868439"/>
            <a:ext cx="18979" cy="25839"/>
          </a:xfrm>
          <a:custGeom>
            <a:rect b="b" l="l" r="r" t="t"/>
            <a:pathLst>
              <a:path extrusionOk="0" h="302" w="298">
                <a:moveTo>
                  <a:pt x="1" y="0"/>
                </a:moveTo>
                <a:cubicBezTo>
                  <a:pt x="1" y="164"/>
                  <a:pt x="133" y="301"/>
                  <a:pt x="297" y="301"/>
                </a:cubicBez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p16"/>
          <p:cNvSpPr/>
          <p:nvPr/>
        </p:nvSpPr>
        <p:spPr>
          <a:xfrm rot="10800000">
            <a:off x="-266945" y="723588"/>
            <a:ext cx="18979" cy="25411"/>
          </a:xfrm>
          <a:custGeom>
            <a:rect b="b" l="l" r="r" t="t"/>
            <a:pathLst>
              <a:path extrusionOk="0" h="297" w="298">
                <a:moveTo>
                  <a:pt x="297" y="0"/>
                </a:moveTo>
                <a:cubicBezTo>
                  <a:pt x="133" y="0"/>
                  <a:pt x="1" y="131"/>
                  <a:pt x="1" y="297"/>
                </a:cubicBezTo>
                <a:lnTo>
                  <a:pt x="297" y="297"/>
                </a:ln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p16"/>
          <p:cNvSpPr/>
          <p:nvPr/>
        </p:nvSpPr>
        <p:spPr>
          <a:xfrm rot="10800000">
            <a:off x="-222493" y="612617"/>
            <a:ext cx="38149" cy="50908"/>
          </a:xfrm>
          <a:custGeom>
            <a:rect b="b" l="l" r="r" t="t"/>
            <a:pathLst>
              <a:path extrusionOk="0" h="595" w="599">
                <a:moveTo>
                  <a:pt x="301" y="0"/>
                </a:moveTo>
                <a:cubicBezTo>
                  <a:pt x="131" y="0"/>
                  <a:pt x="0" y="133"/>
                  <a:pt x="0" y="297"/>
                </a:cubicBezTo>
                <a:cubicBezTo>
                  <a:pt x="0" y="462"/>
                  <a:pt x="131" y="595"/>
                  <a:pt x="301" y="595"/>
                </a:cubicBezTo>
                <a:cubicBezTo>
                  <a:pt x="466" y="595"/>
                  <a:pt x="599" y="462"/>
                  <a:pt x="599" y="297"/>
                </a:cubicBezTo>
                <a:cubicBezTo>
                  <a:pt x="599" y="133"/>
                  <a:pt x="466" y="0"/>
                  <a:pt x="30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p16"/>
          <p:cNvSpPr/>
          <p:nvPr/>
        </p:nvSpPr>
        <p:spPr>
          <a:xfrm rot="10800000">
            <a:off x="-266945" y="697749"/>
            <a:ext cx="18979" cy="25925"/>
          </a:xfrm>
          <a:custGeom>
            <a:rect b="b" l="l" r="r" t="t"/>
            <a:pathLst>
              <a:path extrusionOk="0" h="303" w="298">
                <a:moveTo>
                  <a:pt x="1" y="1"/>
                </a:moveTo>
                <a:cubicBezTo>
                  <a:pt x="1" y="170"/>
                  <a:pt x="133" y="303"/>
                  <a:pt x="297" y="303"/>
                </a:cubicBezTo>
                <a:lnTo>
                  <a:pt x="297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p16"/>
          <p:cNvSpPr/>
          <p:nvPr/>
        </p:nvSpPr>
        <p:spPr>
          <a:xfrm rot="10800000">
            <a:off x="-158807" y="552469"/>
            <a:ext cx="18979" cy="25925"/>
          </a:xfrm>
          <a:custGeom>
            <a:rect b="b" l="l" r="r" t="t"/>
            <a:pathLst>
              <a:path extrusionOk="0" h="303" w="298">
                <a:moveTo>
                  <a:pt x="1" y="0"/>
                </a:moveTo>
                <a:lnTo>
                  <a:pt x="1" y="302"/>
                </a:lnTo>
                <a:lnTo>
                  <a:pt x="297" y="302"/>
                </a:lnTo>
                <a:cubicBezTo>
                  <a:pt x="297" y="133"/>
                  <a:pt x="166" y="0"/>
                  <a:pt x="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p16"/>
          <p:cNvSpPr/>
          <p:nvPr/>
        </p:nvSpPr>
        <p:spPr>
          <a:xfrm rot="10800000">
            <a:off x="-158807" y="697749"/>
            <a:ext cx="18979" cy="25925"/>
          </a:xfrm>
          <a:custGeom>
            <a:rect b="b" l="l" r="r" t="t"/>
            <a:pathLst>
              <a:path extrusionOk="0" h="303" w="298">
                <a:moveTo>
                  <a:pt x="1" y="1"/>
                </a:moveTo>
                <a:lnTo>
                  <a:pt x="1" y="303"/>
                </a:lnTo>
                <a:cubicBezTo>
                  <a:pt x="166" y="303"/>
                  <a:pt x="297" y="170"/>
                  <a:pt x="297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p16"/>
          <p:cNvSpPr/>
          <p:nvPr/>
        </p:nvSpPr>
        <p:spPr>
          <a:xfrm rot="10800000">
            <a:off x="-266945" y="552469"/>
            <a:ext cx="18979" cy="25925"/>
          </a:xfrm>
          <a:custGeom>
            <a:rect b="b" l="l" r="r" t="t"/>
            <a:pathLst>
              <a:path extrusionOk="0" h="303" w="298">
                <a:moveTo>
                  <a:pt x="297" y="0"/>
                </a:moveTo>
                <a:cubicBezTo>
                  <a:pt x="133" y="0"/>
                  <a:pt x="1" y="133"/>
                  <a:pt x="1" y="302"/>
                </a:cubicBezTo>
                <a:lnTo>
                  <a:pt x="297" y="302"/>
                </a:ln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p16"/>
          <p:cNvSpPr/>
          <p:nvPr/>
        </p:nvSpPr>
        <p:spPr>
          <a:xfrm rot="10800000">
            <a:off x="-222493" y="441498"/>
            <a:ext cx="38149" cy="51422"/>
          </a:xfrm>
          <a:custGeom>
            <a:rect b="b" l="l" r="r" t="t"/>
            <a:pathLst>
              <a:path extrusionOk="0" h="601" w="599">
                <a:moveTo>
                  <a:pt x="301" y="1"/>
                </a:moveTo>
                <a:cubicBezTo>
                  <a:pt x="131" y="1"/>
                  <a:pt x="0" y="133"/>
                  <a:pt x="0" y="298"/>
                </a:cubicBezTo>
                <a:cubicBezTo>
                  <a:pt x="0" y="464"/>
                  <a:pt x="131" y="601"/>
                  <a:pt x="301" y="601"/>
                </a:cubicBezTo>
                <a:cubicBezTo>
                  <a:pt x="466" y="601"/>
                  <a:pt x="599" y="464"/>
                  <a:pt x="599" y="298"/>
                </a:cubicBezTo>
                <a:cubicBezTo>
                  <a:pt x="599" y="133"/>
                  <a:pt x="466" y="1"/>
                  <a:pt x="30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p16"/>
          <p:cNvSpPr/>
          <p:nvPr/>
        </p:nvSpPr>
        <p:spPr>
          <a:xfrm rot="10800000">
            <a:off x="-158807" y="527143"/>
            <a:ext cx="18979" cy="25411"/>
          </a:xfrm>
          <a:custGeom>
            <a:rect b="b" l="l" r="r" t="t"/>
            <a:pathLst>
              <a:path extrusionOk="0" h="297" w="298">
                <a:moveTo>
                  <a:pt x="1" y="0"/>
                </a:moveTo>
                <a:lnTo>
                  <a:pt x="1" y="297"/>
                </a:lnTo>
                <a:cubicBezTo>
                  <a:pt x="166" y="297"/>
                  <a:pt x="297" y="166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p16"/>
          <p:cNvSpPr/>
          <p:nvPr/>
        </p:nvSpPr>
        <p:spPr>
          <a:xfrm rot="10800000">
            <a:off x="-158807" y="381864"/>
            <a:ext cx="18979" cy="25839"/>
          </a:xfrm>
          <a:custGeom>
            <a:rect b="b" l="l" r="r" t="t"/>
            <a:pathLst>
              <a:path extrusionOk="0" h="302" w="298">
                <a:moveTo>
                  <a:pt x="1" y="1"/>
                </a:moveTo>
                <a:lnTo>
                  <a:pt x="1" y="302"/>
                </a:lnTo>
                <a:lnTo>
                  <a:pt x="297" y="302"/>
                </a:lnTo>
                <a:cubicBezTo>
                  <a:pt x="297" y="136"/>
                  <a:pt x="166" y="1"/>
                  <a:pt x="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p16"/>
          <p:cNvSpPr/>
          <p:nvPr/>
        </p:nvSpPr>
        <p:spPr>
          <a:xfrm rot="10800000">
            <a:off x="-266945" y="381864"/>
            <a:ext cx="18979" cy="25839"/>
          </a:xfrm>
          <a:custGeom>
            <a:rect b="b" l="l" r="r" t="t"/>
            <a:pathLst>
              <a:path extrusionOk="0" h="302" w="298">
                <a:moveTo>
                  <a:pt x="297" y="1"/>
                </a:moveTo>
                <a:cubicBezTo>
                  <a:pt x="133" y="1"/>
                  <a:pt x="1" y="136"/>
                  <a:pt x="1" y="302"/>
                </a:cubicBezTo>
                <a:lnTo>
                  <a:pt x="297" y="302"/>
                </a:lnTo>
                <a:lnTo>
                  <a:pt x="297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p16"/>
          <p:cNvSpPr/>
          <p:nvPr/>
        </p:nvSpPr>
        <p:spPr>
          <a:xfrm rot="10800000">
            <a:off x="-266945" y="527143"/>
            <a:ext cx="18979" cy="25411"/>
          </a:xfrm>
          <a:custGeom>
            <a:rect b="b" l="l" r="r" t="t"/>
            <a:pathLst>
              <a:path extrusionOk="0" h="297" w="298">
                <a:moveTo>
                  <a:pt x="1" y="0"/>
                </a:moveTo>
                <a:cubicBezTo>
                  <a:pt x="1" y="166"/>
                  <a:pt x="133" y="297"/>
                  <a:pt x="297" y="297"/>
                </a:cubicBez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p16"/>
          <p:cNvSpPr/>
          <p:nvPr/>
        </p:nvSpPr>
        <p:spPr>
          <a:xfrm rot="10800000">
            <a:off x="-266945" y="211087"/>
            <a:ext cx="18979" cy="26010"/>
          </a:xfrm>
          <a:custGeom>
            <a:rect b="b" l="l" r="r" t="t"/>
            <a:pathLst>
              <a:path extrusionOk="0" h="304" w="298">
                <a:moveTo>
                  <a:pt x="297" y="1"/>
                </a:moveTo>
                <a:cubicBezTo>
                  <a:pt x="133" y="1"/>
                  <a:pt x="1" y="138"/>
                  <a:pt x="1" y="303"/>
                </a:cubicBezTo>
                <a:lnTo>
                  <a:pt x="297" y="303"/>
                </a:lnTo>
                <a:lnTo>
                  <a:pt x="297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p16"/>
          <p:cNvSpPr/>
          <p:nvPr/>
        </p:nvSpPr>
        <p:spPr>
          <a:xfrm rot="10800000">
            <a:off x="-158807" y="211087"/>
            <a:ext cx="18979" cy="26010"/>
          </a:xfrm>
          <a:custGeom>
            <a:rect b="b" l="l" r="r" t="t"/>
            <a:pathLst>
              <a:path extrusionOk="0" h="304" w="298">
                <a:moveTo>
                  <a:pt x="1" y="1"/>
                </a:moveTo>
                <a:lnTo>
                  <a:pt x="1" y="303"/>
                </a:lnTo>
                <a:lnTo>
                  <a:pt x="297" y="303"/>
                </a:lnTo>
                <a:cubicBezTo>
                  <a:pt x="297" y="138"/>
                  <a:pt x="166" y="1"/>
                  <a:pt x="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p16"/>
          <p:cNvSpPr/>
          <p:nvPr/>
        </p:nvSpPr>
        <p:spPr>
          <a:xfrm rot="10800000">
            <a:off x="-158807" y="356367"/>
            <a:ext cx="18979" cy="25582"/>
          </a:xfrm>
          <a:custGeom>
            <a:rect b="b" l="l" r="r" t="t"/>
            <a:pathLst>
              <a:path extrusionOk="0" h="299" w="298">
                <a:moveTo>
                  <a:pt x="1" y="1"/>
                </a:moveTo>
                <a:lnTo>
                  <a:pt x="1" y="298"/>
                </a:lnTo>
                <a:cubicBezTo>
                  <a:pt x="166" y="298"/>
                  <a:pt x="297" y="166"/>
                  <a:pt x="297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p16"/>
          <p:cNvSpPr/>
          <p:nvPr/>
        </p:nvSpPr>
        <p:spPr>
          <a:xfrm rot="10800000">
            <a:off x="-266945" y="356367"/>
            <a:ext cx="18979" cy="25582"/>
          </a:xfrm>
          <a:custGeom>
            <a:rect b="b" l="l" r="r" t="t"/>
            <a:pathLst>
              <a:path extrusionOk="0" h="299" w="298">
                <a:moveTo>
                  <a:pt x="1" y="1"/>
                </a:moveTo>
                <a:cubicBezTo>
                  <a:pt x="1" y="166"/>
                  <a:pt x="133" y="298"/>
                  <a:pt x="297" y="298"/>
                </a:cubicBezTo>
                <a:lnTo>
                  <a:pt x="297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p16"/>
          <p:cNvSpPr/>
          <p:nvPr/>
        </p:nvSpPr>
        <p:spPr>
          <a:xfrm rot="10800000">
            <a:off x="-222493" y="270893"/>
            <a:ext cx="38149" cy="51250"/>
          </a:xfrm>
          <a:custGeom>
            <a:rect b="b" l="l" r="r" t="t"/>
            <a:pathLst>
              <a:path extrusionOk="0" h="599" w="599">
                <a:moveTo>
                  <a:pt x="301" y="0"/>
                </a:moveTo>
                <a:cubicBezTo>
                  <a:pt x="131" y="0"/>
                  <a:pt x="0" y="132"/>
                  <a:pt x="0" y="297"/>
                </a:cubicBezTo>
                <a:cubicBezTo>
                  <a:pt x="0" y="462"/>
                  <a:pt x="131" y="599"/>
                  <a:pt x="301" y="599"/>
                </a:cubicBezTo>
                <a:cubicBezTo>
                  <a:pt x="466" y="599"/>
                  <a:pt x="599" y="462"/>
                  <a:pt x="599" y="297"/>
                </a:cubicBezTo>
                <a:cubicBezTo>
                  <a:pt x="599" y="132"/>
                  <a:pt x="466" y="0"/>
                  <a:pt x="30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" name="Google Shape;405;p16"/>
          <p:cNvSpPr/>
          <p:nvPr/>
        </p:nvSpPr>
        <p:spPr>
          <a:xfrm rot="10800000">
            <a:off x="-266945" y="185762"/>
            <a:ext cx="18979" cy="25411"/>
          </a:xfrm>
          <a:custGeom>
            <a:rect b="b" l="l" r="r" t="t"/>
            <a:pathLst>
              <a:path extrusionOk="0" h="297" w="298">
                <a:moveTo>
                  <a:pt x="1" y="0"/>
                </a:moveTo>
                <a:cubicBezTo>
                  <a:pt x="1" y="165"/>
                  <a:pt x="133" y="297"/>
                  <a:pt x="297" y="297"/>
                </a:cubicBez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" name="Google Shape;406;p16"/>
          <p:cNvSpPr/>
          <p:nvPr/>
        </p:nvSpPr>
        <p:spPr>
          <a:xfrm rot="10800000">
            <a:off x="-158807" y="40482"/>
            <a:ext cx="18979" cy="25839"/>
          </a:xfrm>
          <a:custGeom>
            <a:rect b="b" l="l" r="r" t="t"/>
            <a:pathLst>
              <a:path extrusionOk="0" h="302" w="298">
                <a:moveTo>
                  <a:pt x="1" y="0"/>
                </a:moveTo>
                <a:lnTo>
                  <a:pt x="1" y="301"/>
                </a:lnTo>
                <a:lnTo>
                  <a:pt x="297" y="301"/>
                </a:lnTo>
                <a:cubicBezTo>
                  <a:pt x="297" y="136"/>
                  <a:pt x="166" y="0"/>
                  <a:pt x="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" name="Google Shape;407;p16"/>
          <p:cNvSpPr/>
          <p:nvPr/>
        </p:nvSpPr>
        <p:spPr>
          <a:xfrm rot="10800000">
            <a:off x="-266945" y="40482"/>
            <a:ext cx="18979" cy="25839"/>
          </a:xfrm>
          <a:custGeom>
            <a:rect b="b" l="l" r="r" t="t"/>
            <a:pathLst>
              <a:path extrusionOk="0" h="302" w="298">
                <a:moveTo>
                  <a:pt x="297" y="0"/>
                </a:moveTo>
                <a:cubicBezTo>
                  <a:pt x="133" y="0"/>
                  <a:pt x="1" y="136"/>
                  <a:pt x="1" y="301"/>
                </a:cubicBezTo>
                <a:lnTo>
                  <a:pt x="297" y="301"/>
                </a:ln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p16"/>
          <p:cNvSpPr/>
          <p:nvPr/>
        </p:nvSpPr>
        <p:spPr>
          <a:xfrm rot="10800000">
            <a:off x="-158807" y="185762"/>
            <a:ext cx="18979" cy="25411"/>
          </a:xfrm>
          <a:custGeom>
            <a:rect b="b" l="l" r="r" t="t"/>
            <a:pathLst>
              <a:path extrusionOk="0" h="297" w="298">
                <a:moveTo>
                  <a:pt x="1" y="0"/>
                </a:moveTo>
                <a:lnTo>
                  <a:pt x="1" y="297"/>
                </a:lnTo>
                <a:cubicBezTo>
                  <a:pt x="166" y="297"/>
                  <a:pt x="297" y="165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p16"/>
          <p:cNvSpPr/>
          <p:nvPr/>
        </p:nvSpPr>
        <p:spPr>
          <a:xfrm rot="10800000">
            <a:off x="-222493" y="100117"/>
            <a:ext cx="38149" cy="51422"/>
          </a:xfrm>
          <a:custGeom>
            <a:rect b="b" l="l" r="r" t="t"/>
            <a:pathLst>
              <a:path extrusionOk="0" h="601" w="599">
                <a:moveTo>
                  <a:pt x="301" y="0"/>
                </a:moveTo>
                <a:cubicBezTo>
                  <a:pt x="131" y="0"/>
                  <a:pt x="0" y="133"/>
                  <a:pt x="0" y="298"/>
                </a:cubicBezTo>
                <a:cubicBezTo>
                  <a:pt x="0" y="463"/>
                  <a:pt x="131" y="600"/>
                  <a:pt x="301" y="600"/>
                </a:cubicBezTo>
                <a:cubicBezTo>
                  <a:pt x="466" y="600"/>
                  <a:pt x="599" y="463"/>
                  <a:pt x="599" y="298"/>
                </a:cubicBezTo>
                <a:cubicBezTo>
                  <a:pt x="599" y="133"/>
                  <a:pt x="466" y="0"/>
                  <a:pt x="30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" name="Google Shape;410;p16"/>
          <p:cNvSpPr/>
          <p:nvPr/>
        </p:nvSpPr>
        <p:spPr>
          <a:xfrm rot="10800000">
            <a:off x="-222493" y="-70488"/>
            <a:ext cx="38149" cy="51336"/>
          </a:xfrm>
          <a:custGeom>
            <a:rect b="b" l="l" r="r" t="t"/>
            <a:pathLst>
              <a:path extrusionOk="0" h="600" w="599">
                <a:moveTo>
                  <a:pt x="301" y="1"/>
                </a:moveTo>
                <a:cubicBezTo>
                  <a:pt x="131" y="1"/>
                  <a:pt x="0" y="133"/>
                  <a:pt x="0" y="297"/>
                </a:cubicBezTo>
                <a:cubicBezTo>
                  <a:pt x="0" y="462"/>
                  <a:pt x="131" y="599"/>
                  <a:pt x="301" y="599"/>
                </a:cubicBezTo>
                <a:cubicBezTo>
                  <a:pt x="466" y="599"/>
                  <a:pt x="599" y="462"/>
                  <a:pt x="599" y="297"/>
                </a:cubicBezTo>
                <a:cubicBezTo>
                  <a:pt x="599" y="133"/>
                  <a:pt x="466" y="1"/>
                  <a:pt x="30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Google Shape;411;p16"/>
          <p:cNvSpPr/>
          <p:nvPr/>
        </p:nvSpPr>
        <p:spPr>
          <a:xfrm rot="10800000">
            <a:off x="-266945" y="15071"/>
            <a:ext cx="18979" cy="25497"/>
          </a:xfrm>
          <a:custGeom>
            <a:rect b="b" l="l" r="r" t="t"/>
            <a:pathLst>
              <a:path extrusionOk="0" h="298" w="298">
                <a:moveTo>
                  <a:pt x="1" y="0"/>
                </a:moveTo>
                <a:cubicBezTo>
                  <a:pt x="1" y="166"/>
                  <a:pt x="133" y="298"/>
                  <a:pt x="297" y="298"/>
                </a:cubicBez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p16"/>
          <p:cNvSpPr/>
          <p:nvPr/>
        </p:nvSpPr>
        <p:spPr>
          <a:xfrm rot="10800000">
            <a:off x="-158807" y="15071"/>
            <a:ext cx="18979" cy="25497"/>
          </a:xfrm>
          <a:custGeom>
            <a:rect b="b" l="l" r="r" t="t"/>
            <a:pathLst>
              <a:path extrusionOk="0" h="298" w="298">
                <a:moveTo>
                  <a:pt x="1" y="0"/>
                </a:moveTo>
                <a:lnTo>
                  <a:pt x="1" y="298"/>
                </a:lnTo>
                <a:cubicBezTo>
                  <a:pt x="166" y="298"/>
                  <a:pt x="297" y="166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p16"/>
          <p:cNvSpPr/>
          <p:nvPr/>
        </p:nvSpPr>
        <p:spPr>
          <a:xfrm rot="10800000">
            <a:off x="-139892" y="894193"/>
            <a:ext cx="18979" cy="25582"/>
          </a:xfrm>
          <a:custGeom>
            <a:rect b="b" l="l" r="r" t="t"/>
            <a:pathLst>
              <a:path extrusionOk="0" h="299" w="298">
                <a:moveTo>
                  <a:pt x="298" y="1"/>
                </a:moveTo>
                <a:cubicBezTo>
                  <a:pt x="133" y="1"/>
                  <a:pt x="0" y="133"/>
                  <a:pt x="0" y="298"/>
                </a:cubicBezTo>
                <a:lnTo>
                  <a:pt x="298" y="298"/>
                </a:lnTo>
                <a:lnTo>
                  <a:pt x="298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Google Shape;414;p16"/>
          <p:cNvSpPr/>
          <p:nvPr/>
        </p:nvSpPr>
        <p:spPr>
          <a:xfrm rot="10800000">
            <a:off x="-95440" y="783308"/>
            <a:ext cx="38212" cy="51336"/>
          </a:xfrm>
          <a:custGeom>
            <a:rect b="b" l="l" r="r" t="t"/>
            <a:pathLst>
              <a:path extrusionOk="0" h="600" w="600">
                <a:moveTo>
                  <a:pt x="298" y="1"/>
                </a:moveTo>
                <a:cubicBezTo>
                  <a:pt x="133" y="1"/>
                  <a:pt x="1" y="137"/>
                  <a:pt x="1" y="303"/>
                </a:cubicBezTo>
                <a:cubicBezTo>
                  <a:pt x="1" y="468"/>
                  <a:pt x="133" y="599"/>
                  <a:pt x="298" y="599"/>
                </a:cubicBezTo>
                <a:cubicBezTo>
                  <a:pt x="468" y="599"/>
                  <a:pt x="600" y="468"/>
                  <a:pt x="600" y="303"/>
                </a:cubicBezTo>
                <a:cubicBezTo>
                  <a:pt x="600" y="137"/>
                  <a:pt x="468" y="1"/>
                  <a:pt x="298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p16"/>
          <p:cNvSpPr/>
          <p:nvPr/>
        </p:nvSpPr>
        <p:spPr>
          <a:xfrm rot="10800000">
            <a:off x="-139892" y="868439"/>
            <a:ext cx="18979" cy="25839"/>
          </a:xfrm>
          <a:custGeom>
            <a:rect b="b" l="l" r="r" t="t"/>
            <a:pathLst>
              <a:path extrusionOk="0" h="302" w="298">
                <a:moveTo>
                  <a:pt x="0" y="0"/>
                </a:moveTo>
                <a:cubicBezTo>
                  <a:pt x="0" y="164"/>
                  <a:pt x="133" y="301"/>
                  <a:pt x="298" y="301"/>
                </a:cubicBez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p16"/>
          <p:cNvSpPr/>
          <p:nvPr/>
        </p:nvSpPr>
        <p:spPr>
          <a:xfrm rot="10800000">
            <a:off x="-31818" y="723588"/>
            <a:ext cx="19042" cy="25411"/>
          </a:xfrm>
          <a:custGeom>
            <a:rect b="b" l="l" r="r" t="t"/>
            <a:pathLst>
              <a:path extrusionOk="0" h="297" w="299">
                <a:moveTo>
                  <a:pt x="1" y="0"/>
                </a:moveTo>
                <a:lnTo>
                  <a:pt x="1" y="297"/>
                </a:lnTo>
                <a:lnTo>
                  <a:pt x="298" y="297"/>
                </a:lnTo>
                <a:cubicBezTo>
                  <a:pt x="298" y="131"/>
                  <a:pt x="166" y="0"/>
                  <a:pt x="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p16"/>
          <p:cNvSpPr/>
          <p:nvPr/>
        </p:nvSpPr>
        <p:spPr>
          <a:xfrm rot="10800000">
            <a:off x="-139892" y="723588"/>
            <a:ext cx="18979" cy="25411"/>
          </a:xfrm>
          <a:custGeom>
            <a:rect b="b" l="l" r="r" t="t"/>
            <a:pathLst>
              <a:path extrusionOk="0" h="297" w="298">
                <a:moveTo>
                  <a:pt x="298" y="0"/>
                </a:moveTo>
                <a:cubicBezTo>
                  <a:pt x="133" y="0"/>
                  <a:pt x="0" y="131"/>
                  <a:pt x="0" y="297"/>
                </a:cubicBezTo>
                <a:lnTo>
                  <a:pt x="298" y="297"/>
                </a:ln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p16"/>
          <p:cNvSpPr/>
          <p:nvPr/>
        </p:nvSpPr>
        <p:spPr>
          <a:xfrm rot="10800000">
            <a:off x="-139892" y="697749"/>
            <a:ext cx="18979" cy="25925"/>
          </a:xfrm>
          <a:custGeom>
            <a:rect b="b" l="l" r="r" t="t"/>
            <a:pathLst>
              <a:path extrusionOk="0" h="303" w="298">
                <a:moveTo>
                  <a:pt x="0" y="1"/>
                </a:moveTo>
                <a:cubicBezTo>
                  <a:pt x="0" y="170"/>
                  <a:pt x="133" y="303"/>
                  <a:pt x="298" y="303"/>
                </a:cubicBezTo>
                <a:lnTo>
                  <a:pt x="298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p16"/>
          <p:cNvSpPr/>
          <p:nvPr/>
        </p:nvSpPr>
        <p:spPr>
          <a:xfrm rot="10800000">
            <a:off x="-31818" y="697749"/>
            <a:ext cx="19042" cy="25925"/>
          </a:xfrm>
          <a:custGeom>
            <a:rect b="b" l="l" r="r" t="t"/>
            <a:pathLst>
              <a:path extrusionOk="0" h="303" w="299">
                <a:moveTo>
                  <a:pt x="1" y="1"/>
                </a:moveTo>
                <a:lnTo>
                  <a:pt x="1" y="303"/>
                </a:lnTo>
                <a:cubicBezTo>
                  <a:pt x="166" y="303"/>
                  <a:pt x="298" y="170"/>
                  <a:pt x="298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p16"/>
          <p:cNvSpPr/>
          <p:nvPr/>
        </p:nvSpPr>
        <p:spPr>
          <a:xfrm rot="10800000">
            <a:off x="-31818" y="552469"/>
            <a:ext cx="19042" cy="25925"/>
          </a:xfrm>
          <a:custGeom>
            <a:rect b="b" l="l" r="r" t="t"/>
            <a:pathLst>
              <a:path extrusionOk="0" h="303" w="299">
                <a:moveTo>
                  <a:pt x="1" y="0"/>
                </a:moveTo>
                <a:lnTo>
                  <a:pt x="1" y="302"/>
                </a:lnTo>
                <a:lnTo>
                  <a:pt x="298" y="302"/>
                </a:lnTo>
                <a:cubicBezTo>
                  <a:pt x="298" y="133"/>
                  <a:pt x="166" y="0"/>
                  <a:pt x="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p16"/>
          <p:cNvSpPr/>
          <p:nvPr/>
        </p:nvSpPr>
        <p:spPr>
          <a:xfrm rot="10800000">
            <a:off x="-95440" y="612617"/>
            <a:ext cx="38212" cy="50908"/>
          </a:xfrm>
          <a:custGeom>
            <a:rect b="b" l="l" r="r" t="t"/>
            <a:pathLst>
              <a:path extrusionOk="0" h="595" w="600">
                <a:moveTo>
                  <a:pt x="298" y="0"/>
                </a:moveTo>
                <a:cubicBezTo>
                  <a:pt x="133" y="0"/>
                  <a:pt x="1" y="133"/>
                  <a:pt x="1" y="297"/>
                </a:cubicBezTo>
                <a:cubicBezTo>
                  <a:pt x="1" y="462"/>
                  <a:pt x="133" y="595"/>
                  <a:pt x="298" y="595"/>
                </a:cubicBezTo>
                <a:cubicBezTo>
                  <a:pt x="468" y="595"/>
                  <a:pt x="600" y="462"/>
                  <a:pt x="600" y="297"/>
                </a:cubicBezTo>
                <a:cubicBezTo>
                  <a:pt x="600" y="133"/>
                  <a:pt x="468" y="0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p16"/>
          <p:cNvSpPr/>
          <p:nvPr/>
        </p:nvSpPr>
        <p:spPr>
          <a:xfrm rot="10800000">
            <a:off x="-139892" y="552469"/>
            <a:ext cx="18979" cy="25925"/>
          </a:xfrm>
          <a:custGeom>
            <a:rect b="b" l="l" r="r" t="t"/>
            <a:pathLst>
              <a:path extrusionOk="0" h="303" w="298">
                <a:moveTo>
                  <a:pt x="298" y="0"/>
                </a:moveTo>
                <a:cubicBezTo>
                  <a:pt x="133" y="0"/>
                  <a:pt x="0" y="133"/>
                  <a:pt x="0" y="302"/>
                </a:cubicBezTo>
                <a:lnTo>
                  <a:pt x="298" y="302"/>
                </a:ln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" name="Google Shape;423;p16"/>
          <p:cNvSpPr/>
          <p:nvPr/>
        </p:nvSpPr>
        <p:spPr>
          <a:xfrm rot="10800000">
            <a:off x="-139892" y="381864"/>
            <a:ext cx="18979" cy="25839"/>
          </a:xfrm>
          <a:custGeom>
            <a:rect b="b" l="l" r="r" t="t"/>
            <a:pathLst>
              <a:path extrusionOk="0" h="302" w="298">
                <a:moveTo>
                  <a:pt x="298" y="1"/>
                </a:moveTo>
                <a:cubicBezTo>
                  <a:pt x="133" y="1"/>
                  <a:pt x="0" y="136"/>
                  <a:pt x="0" y="302"/>
                </a:cubicBezTo>
                <a:lnTo>
                  <a:pt x="298" y="302"/>
                </a:lnTo>
                <a:lnTo>
                  <a:pt x="298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p16"/>
          <p:cNvSpPr/>
          <p:nvPr/>
        </p:nvSpPr>
        <p:spPr>
          <a:xfrm rot="10800000">
            <a:off x="-139892" y="527143"/>
            <a:ext cx="18979" cy="25411"/>
          </a:xfrm>
          <a:custGeom>
            <a:rect b="b" l="l" r="r" t="t"/>
            <a:pathLst>
              <a:path extrusionOk="0" h="297" w="298">
                <a:moveTo>
                  <a:pt x="0" y="0"/>
                </a:moveTo>
                <a:cubicBezTo>
                  <a:pt x="0" y="166"/>
                  <a:pt x="133" y="297"/>
                  <a:pt x="298" y="297"/>
                </a:cubicBez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" name="Google Shape;425;p16"/>
          <p:cNvSpPr/>
          <p:nvPr/>
        </p:nvSpPr>
        <p:spPr>
          <a:xfrm rot="10800000">
            <a:off x="-31818" y="381864"/>
            <a:ext cx="19042" cy="25839"/>
          </a:xfrm>
          <a:custGeom>
            <a:rect b="b" l="l" r="r" t="t"/>
            <a:pathLst>
              <a:path extrusionOk="0" h="302" w="299">
                <a:moveTo>
                  <a:pt x="1" y="1"/>
                </a:moveTo>
                <a:lnTo>
                  <a:pt x="1" y="302"/>
                </a:lnTo>
                <a:lnTo>
                  <a:pt x="298" y="302"/>
                </a:lnTo>
                <a:cubicBezTo>
                  <a:pt x="298" y="136"/>
                  <a:pt x="166" y="1"/>
                  <a:pt x="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" name="Google Shape;426;p16"/>
          <p:cNvSpPr/>
          <p:nvPr/>
        </p:nvSpPr>
        <p:spPr>
          <a:xfrm rot="10800000">
            <a:off x="-95440" y="441498"/>
            <a:ext cx="38212" cy="51422"/>
          </a:xfrm>
          <a:custGeom>
            <a:rect b="b" l="l" r="r" t="t"/>
            <a:pathLst>
              <a:path extrusionOk="0" h="601" w="600">
                <a:moveTo>
                  <a:pt x="298" y="1"/>
                </a:moveTo>
                <a:cubicBezTo>
                  <a:pt x="133" y="1"/>
                  <a:pt x="1" y="133"/>
                  <a:pt x="1" y="298"/>
                </a:cubicBezTo>
                <a:cubicBezTo>
                  <a:pt x="1" y="464"/>
                  <a:pt x="133" y="601"/>
                  <a:pt x="298" y="601"/>
                </a:cubicBezTo>
                <a:cubicBezTo>
                  <a:pt x="468" y="601"/>
                  <a:pt x="600" y="464"/>
                  <a:pt x="600" y="298"/>
                </a:cubicBezTo>
                <a:cubicBezTo>
                  <a:pt x="600" y="133"/>
                  <a:pt x="468" y="1"/>
                  <a:pt x="298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p16"/>
          <p:cNvSpPr/>
          <p:nvPr/>
        </p:nvSpPr>
        <p:spPr>
          <a:xfrm rot="10800000">
            <a:off x="-31818" y="527143"/>
            <a:ext cx="19042" cy="25411"/>
          </a:xfrm>
          <a:custGeom>
            <a:rect b="b" l="l" r="r" t="t"/>
            <a:pathLst>
              <a:path extrusionOk="0" h="297" w="299">
                <a:moveTo>
                  <a:pt x="1" y="0"/>
                </a:moveTo>
                <a:lnTo>
                  <a:pt x="1" y="297"/>
                </a:lnTo>
                <a:cubicBezTo>
                  <a:pt x="166" y="297"/>
                  <a:pt x="298" y="166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" name="Google Shape;428;p16"/>
          <p:cNvSpPr/>
          <p:nvPr/>
        </p:nvSpPr>
        <p:spPr>
          <a:xfrm rot="10800000">
            <a:off x="-139892" y="211087"/>
            <a:ext cx="18979" cy="26010"/>
          </a:xfrm>
          <a:custGeom>
            <a:rect b="b" l="l" r="r" t="t"/>
            <a:pathLst>
              <a:path extrusionOk="0" h="304" w="298">
                <a:moveTo>
                  <a:pt x="298" y="1"/>
                </a:moveTo>
                <a:cubicBezTo>
                  <a:pt x="133" y="1"/>
                  <a:pt x="0" y="138"/>
                  <a:pt x="0" y="303"/>
                </a:cubicBezTo>
                <a:lnTo>
                  <a:pt x="298" y="303"/>
                </a:lnTo>
                <a:lnTo>
                  <a:pt x="298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" name="Google Shape;429;p16"/>
          <p:cNvSpPr/>
          <p:nvPr/>
        </p:nvSpPr>
        <p:spPr>
          <a:xfrm rot="10800000">
            <a:off x="-31818" y="356367"/>
            <a:ext cx="19042" cy="25582"/>
          </a:xfrm>
          <a:custGeom>
            <a:rect b="b" l="l" r="r" t="t"/>
            <a:pathLst>
              <a:path extrusionOk="0" h="299" w="299">
                <a:moveTo>
                  <a:pt x="1" y="1"/>
                </a:moveTo>
                <a:lnTo>
                  <a:pt x="1" y="298"/>
                </a:lnTo>
                <a:cubicBezTo>
                  <a:pt x="166" y="298"/>
                  <a:pt x="298" y="166"/>
                  <a:pt x="298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0" name="Google Shape;430;p16"/>
          <p:cNvSpPr/>
          <p:nvPr/>
        </p:nvSpPr>
        <p:spPr>
          <a:xfrm rot="10800000">
            <a:off x="-139892" y="356367"/>
            <a:ext cx="18979" cy="25582"/>
          </a:xfrm>
          <a:custGeom>
            <a:rect b="b" l="l" r="r" t="t"/>
            <a:pathLst>
              <a:path extrusionOk="0" h="299" w="298">
                <a:moveTo>
                  <a:pt x="0" y="1"/>
                </a:moveTo>
                <a:cubicBezTo>
                  <a:pt x="0" y="166"/>
                  <a:pt x="133" y="298"/>
                  <a:pt x="298" y="298"/>
                </a:cubicBezTo>
                <a:lnTo>
                  <a:pt x="298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1" name="Google Shape;431;p16"/>
          <p:cNvSpPr/>
          <p:nvPr/>
        </p:nvSpPr>
        <p:spPr>
          <a:xfrm rot="10800000">
            <a:off x="-95440" y="270893"/>
            <a:ext cx="38212" cy="51250"/>
          </a:xfrm>
          <a:custGeom>
            <a:rect b="b" l="l" r="r" t="t"/>
            <a:pathLst>
              <a:path extrusionOk="0" h="599" w="600">
                <a:moveTo>
                  <a:pt x="298" y="0"/>
                </a:moveTo>
                <a:cubicBezTo>
                  <a:pt x="133" y="0"/>
                  <a:pt x="1" y="132"/>
                  <a:pt x="1" y="297"/>
                </a:cubicBezTo>
                <a:cubicBezTo>
                  <a:pt x="1" y="462"/>
                  <a:pt x="133" y="599"/>
                  <a:pt x="298" y="599"/>
                </a:cubicBezTo>
                <a:cubicBezTo>
                  <a:pt x="468" y="599"/>
                  <a:pt x="600" y="462"/>
                  <a:pt x="600" y="297"/>
                </a:cubicBezTo>
                <a:cubicBezTo>
                  <a:pt x="600" y="132"/>
                  <a:pt x="468" y="0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Google Shape;432;p16"/>
          <p:cNvSpPr/>
          <p:nvPr/>
        </p:nvSpPr>
        <p:spPr>
          <a:xfrm rot="10800000">
            <a:off x="-31818" y="211087"/>
            <a:ext cx="19042" cy="26010"/>
          </a:xfrm>
          <a:custGeom>
            <a:rect b="b" l="l" r="r" t="t"/>
            <a:pathLst>
              <a:path extrusionOk="0" h="304" w="299">
                <a:moveTo>
                  <a:pt x="1" y="1"/>
                </a:moveTo>
                <a:lnTo>
                  <a:pt x="1" y="303"/>
                </a:lnTo>
                <a:lnTo>
                  <a:pt x="298" y="303"/>
                </a:lnTo>
                <a:cubicBezTo>
                  <a:pt x="298" y="138"/>
                  <a:pt x="166" y="1"/>
                  <a:pt x="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16"/>
          <p:cNvSpPr/>
          <p:nvPr/>
        </p:nvSpPr>
        <p:spPr>
          <a:xfrm rot="10800000">
            <a:off x="-31818" y="185762"/>
            <a:ext cx="19042" cy="25411"/>
          </a:xfrm>
          <a:custGeom>
            <a:rect b="b" l="l" r="r" t="t"/>
            <a:pathLst>
              <a:path extrusionOk="0" h="297" w="299">
                <a:moveTo>
                  <a:pt x="1" y="0"/>
                </a:moveTo>
                <a:lnTo>
                  <a:pt x="1" y="297"/>
                </a:lnTo>
                <a:cubicBezTo>
                  <a:pt x="166" y="297"/>
                  <a:pt x="298" y="165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" name="Google Shape;434;p16"/>
          <p:cNvSpPr/>
          <p:nvPr/>
        </p:nvSpPr>
        <p:spPr>
          <a:xfrm rot="10800000">
            <a:off x="-139892" y="185762"/>
            <a:ext cx="18979" cy="25411"/>
          </a:xfrm>
          <a:custGeom>
            <a:rect b="b" l="l" r="r" t="t"/>
            <a:pathLst>
              <a:path extrusionOk="0" h="297" w="298">
                <a:moveTo>
                  <a:pt x="0" y="0"/>
                </a:moveTo>
                <a:cubicBezTo>
                  <a:pt x="0" y="165"/>
                  <a:pt x="133" y="297"/>
                  <a:pt x="298" y="297"/>
                </a:cubicBez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p16"/>
          <p:cNvSpPr/>
          <p:nvPr/>
        </p:nvSpPr>
        <p:spPr>
          <a:xfrm rot="10800000">
            <a:off x="-31818" y="40482"/>
            <a:ext cx="19042" cy="25839"/>
          </a:xfrm>
          <a:custGeom>
            <a:rect b="b" l="l" r="r" t="t"/>
            <a:pathLst>
              <a:path extrusionOk="0" h="302" w="299">
                <a:moveTo>
                  <a:pt x="1" y="0"/>
                </a:moveTo>
                <a:lnTo>
                  <a:pt x="1" y="301"/>
                </a:lnTo>
                <a:lnTo>
                  <a:pt x="298" y="301"/>
                </a:lnTo>
                <a:cubicBezTo>
                  <a:pt x="298" y="136"/>
                  <a:pt x="166" y="0"/>
                  <a:pt x="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6" name="Google Shape;436;p16"/>
          <p:cNvSpPr/>
          <p:nvPr/>
        </p:nvSpPr>
        <p:spPr>
          <a:xfrm rot="10800000">
            <a:off x="-95440" y="100117"/>
            <a:ext cx="38212" cy="51422"/>
          </a:xfrm>
          <a:custGeom>
            <a:rect b="b" l="l" r="r" t="t"/>
            <a:pathLst>
              <a:path extrusionOk="0" h="601" w="600">
                <a:moveTo>
                  <a:pt x="298" y="0"/>
                </a:moveTo>
                <a:cubicBezTo>
                  <a:pt x="133" y="0"/>
                  <a:pt x="1" y="133"/>
                  <a:pt x="1" y="298"/>
                </a:cubicBezTo>
                <a:cubicBezTo>
                  <a:pt x="1" y="463"/>
                  <a:pt x="133" y="600"/>
                  <a:pt x="298" y="600"/>
                </a:cubicBezTo>
                <a:cubicBezTo>
                  <a:pt x="468" y="600"/>
                  <a:pt x="600" y="463"/>
                  <a:pt x="600" y="298"/>
                </a:cubicBezTo>
                <a:cubicBezTo>
                  <a:pt x="600" y="133"/>
                  <a:pt x="468" y="0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" name="Google Shape;437;p16"/>
          <p:cNvSpPr/>
          <p:nvPr/>
        </p:nvSpPr>
        <p:spPr>
          <a:xfrm rot="10800000">
            <a:off x="-139892" y="40482"/>
            <a:ext cx="18979" cy="25839"/>
          </a:xfrm>
          <a:custGeom>
            <a:rect b="b" l="l" r="r" t="t"/>
            <a:pathLst>
              <a:path extrusionOk="0" h="302" w="298">
                <a:moveTo>
                  <a:pt x="298" y="0"/>
                </a:moveTo>
                <a:cubicBezTo>
                  <a:pt x="133" y="0"/>
                  <a:pt x="0" y="136"/>
                  <a:pt x="0" y="301"/>
                </a:cubicBezTo>
                <a:lnTo>
                  <a:pt x="298" y="301"/>
                </a:ln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16"/>
          <p:cNvSpPr/>
          <p:nvPr/>
        </p:nvSpPr>
        <p:spPr>
          <a:xfrm rot="10800000">
            <a:off x="-31818" y="15071"/>
            <a:ext cx="19042" cy="25497"/>
          </a:xfrm>
          <a:custGeom>
            <a:rect b="b" l="l" r="r" t="t"/>
            <a:pathLst>
              <a:path extrusionOk="0" h="298" w="299">
                <a:moveTo>
                  <a:pt x="1" y="0"/>
                </a:moveTo>
                <a:lnTo>
                  <a:pt x="1" y="298"/>
                </a:lnTo>
                <a:cubicBezTo>
                  <a:pt x="166" y="298"/>
                  <a:pt x="298" y="166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" name="Google Shape;439;p16"/>
          <p:cNvSpPr/>
          <p:nvPr/>
        </p:nvSpPr>
        <p:spPr>
          <a:xfrm rot="10800000">
            <a:off x="-95440" y="-70488"/>
            <a:ext cx="38212" cy="51336"/>
          </a:xfrm>
          <a:custGeom>
            <a:rect b="b" l="l" r="r" t="t"/>
            <a:pathLst>
              <a:path extrusionOk="0" h="600" w="600">
                <a:moveTo>
                  <a:pt x="298" y="1"/>
                </a:moveTo>
                <a:cubicBezTo>
                  <a:pt x="133" y="1"/>
                  <a:pt x="1" y="133"/>
                  <a:pt x="1" y="297"/>
                </a:cubicBezTo>
                <a:cubicBezTo>
                  <a:pt x="1" y="462"/>
                  <a:pt x="133" y="599"/>
                  <a:pt x="298" y="599"/>
                </a:cubicBezTo>
                <a:cubicBezTo>
                  <a:pt x="468" y="599"/>
                  <a:pt x="600" y="462"/>
                  <a:pt x="600" y="297"/>
                </a:cubicBezTo>
                <a:cubicBezTo>
                  <a:pt x="600" y="133"/>
                  <a:pt x="468" y="1"/>
                  <a:pt x="298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" name="Google Shape;440;p16"/>
          <p:cNvSpPr/>
          <p:nvPr/>
        </p:nvSpPr>
        <p:spPr>
          <a:xfrm rot="10800000">
            <a:off x="-139892" y="15071"/>
            <a:ext cx="18979" cy="25497"/>
          </a:xfrm>
          <a:custGeom>
            <a:rect b="b" l="l" r="r" t="t"/>
            <a:pathLst>
              <a:path extrusionOk="0" h="298" w="298">
                <a:moveTo>
                  <a:pt x="0" y="0"/>
                </a:moveTo>
                <a:cubicBezTo>
                  <a:pt x="0" y="166"/>
                  <a:pt x="133" y="298"/>
                  <a:pt x="298" y="298"/>
                </a:cubicBez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" name="Google Shape;441;p16"/>
          <p:cNvSpPr/>
          <p:nvPr/>
        </p:nvSpPr>
        <p:spPr>
          <a:xfrm rot="10800000">
            <a:off x="-12840" y="723588"/>
            <a:ext cx="19234" cy="25411"/>
          </a:xfrm>
          <a:custGeom>
            <a:rect b="b" l="l" r="r" t="t"/>
            <a:pathLst>
              <a:path extrusionOk="0" h="297" w="302">
                <a:moveTo>
                  <a:pt x="302" y="0"/>
                </a:moveTo>
                <a:cubicBezTo>
                  <a:pt x="137" y="0"/>
                  <a:pt x="0" y="131"/>
                  <a:pt x="0" y="297"/>
                </a:cubicBezTo>
                <a:lnTo>
                  <a:pt x="302" y="297"/>
                </a:ln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" name="Google Shape;442;p16"/>
          <p:cNvSpPr/>
          <p:nvPr/>
        </p:nvSpPr>
        <p:spPr>
          <a:xfrm rot="10800000">
            <a:off x="95299" y="723588"/>
            <a:ext cx="637" cy="428"/>
          </a:xfrm>
          <a:custGeom>
            <a:rect b="b" l="l" r="r" t="t"/>
            <a:pathLst>
              <a:path extrusionOk="0" h="5" w="10">
                <a:moveTo>
                  <a:pt x="10" y="0"/>
                </a:moveTo>
                <a:cubicBezTo>
                  <a:pt x="5" y="0"/>
                  <a:pt x="5" y="5"/>
                  <a:pt x="1" y="5"/>
                </a:cubicBezTo>
                <a:lnTo>
                  <a:pt x="10" y="5"/>
                </a:lnTo>
                <a:lnTo>
                  <a:pt x="10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16"/>
          <p:cNvSpPr/>
          <p:nvPr/>
        </p:nvSpPr>
        <p:spPr>
          <a:xfrm rot="10800000">
            <a:off x="31548" y="612617"/>
            <a:ext cx="38212" cy="50908"/>
          </a:xfrm>
          <a:custGeom>
            <a:rect b="b" l="l" r="r" t="t"/>
            <a:pathLst>
              <a:path extrusionOk="0" h="595" w="600">
                <a:moveTo>
                  <a:pt x="297" y="0"/>
                </a:moveTo>
                <a:cubicBezTo>
                  <a:pt x="132" y="0"/>
                  <a:pt x="1" y="133"/>
                  <a:pt x="1" y="297"/>
                </a:cubicBezTo>
                <a:cubicBezTo>
                  <a:pt x="1" y="462"/>
                  <a:pt x="132" y="595"/>
                  <a:pt x="297" y="595"/>
                </a:cubicBezTo>
                <a:cubicBezTo>
                  <a:pt x="462" y="595"/>
                  <a:pt x="599" y="462"/>
                  <a:pt x="599" y="297"/>
                </a:cubicBezTo>
                <a:cubicBezTo>
                  <a:pt x="599" y="133"/>
                  <a:pt x="462" y="0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p16"/>
          <p:cNvSpPr/>
          <p:nvPr/>
        </p:nvSpPr>
        <p:spPr>
          <a:xfrm rot="10800000">
            <a:off x="-12840" y="552469"/>
            <a:ext cx="19234" cy="25925"/>
          </a:xfrm>
          <a:custGeom>
            <a:rect b="b" l="l" r="r" t="t"/>
            <a:pathLst>
              <a:path extrusionOk="0" h="303" w="302">
                <a:moveTo>
                  <a:pt x="302" y="0"/>
                </a:moveTo>
                <a:cubicBezTo>
                  <a:pt x="137" y="0"/>
                  <a:pt x="0" y="133"/>
                  <a:pt x="0" y="302"/>
                </a:cubicBezTo>
                <a:lnTo>
                  <a:pt x="302" y="302"/>
                </a:ln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Google Shape;445;p16"/>
          <p:cNvSpPr/>
          <p:nvPr/>
        </p:nvSpPr>
        <p:spPr>
          <a:xfrm rot="10800000">
            <a:off x="-12840" y="697749"/>
            <a:ext cx="19234" cy="25925"/>
          </a:xfrm>
          <a:custGeom>
            <a:rect b="b" l="l" r="r" t="t"/>
            <a:pathLst>
              <a:path extrusionOk="0" h="303" w="302">
                <a:moveTo>
                  <a:pt x="0" y="1"/>
                </a:moveTo>
                <a:cubicBezTo>
                  <a:pt x="0" y="170"/>
                  <a:pt x="137" y="303"/>
                  <a:pt x="302" y="303"/>
                </a:cubicBezTo>
                <a:lnTo>
                  <a:pt x="302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p16"/>
          <p:cNvSpPr/>
          <p:nvPr/>
        </p:nvSpPr>
        <p:spPr>
          <a:xfrm rot="10800000">
            <a:off x="95298" y="697749"/>
            <a:ext cx="18915" cy="25925"/>
          </a:xfrm>
          <a:custGeom>
            <a:rect b="b" l="l" r="r" t="t"/>
            <a:pathLst>
              <a:path extrusionOk="0" h="303" w="297">
                <a:moveTo>
                  <a:pt x="288" y="1"/>
                </a:moveTo>
                <a:cubicBezTo>
                  <a:pt x="189" y="81"/>
                  <a:pt x="94" y="166"/>
                  <a:pt x="0" y="246"/>
                </a:cubicBezTo>
                <a:lnTo>
                  <a:pt x="0" y="303"/>
                </a:lnTo>
                <a:cubicBezTo>
                  <a:pt x="166" y="303"/>
                  <a:pt x="297" y="170"/>
                  <a:pt x="297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p16"/>
          <p:cNvSpPr/>
          <p:nvPr/>
        </p:nvSpPr>
        <p:spPr>
          <a:xfrm rot="10800000">
            <a:off x="95298" y="552469"/>
            <a:ext cx="18915" cy="25925"/>
          </a:xfrm>
          <a:custGeom>
            <a:rect b="b" l="l" r="r" t="t"/>
            <a:pathLst>
              <a:path extrusionOk="0" h="303" w="297">
                <a:moveTo>
                  <a:pt x="0" y="0"/>
                </a:moveTo>
                <a:lnTo>
                  <a:pt x="0" y="302"/>
                </a:lnTo>
                <a:lnTo>
                  <a:pt x="297" y="302"/>
                </a:lnTo>
                <a:cubicBezTo>
                  <a:pt x="297" y="133"/>
                  <a:pt x="166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" name="Google Shape;448;p16"/>
          <p:cNvSpPr/>
          <p:nvPr/>
        </p:nvSpPr>
        <p:spPr>
          <a:xfrm rot="10800000">
            <a:off x="-12840" y="381864"/>
            <a:ext cx="19234" cy="25839"/>
          </a:xfrm>
          <a:custGeom>
            <a:rect b="b" l="l" r="r" t="t"/>
            <a:pathLst>
              <a:path extrusionOk="0" h="302" w="302">
                <a:moveTo>
                  <a:pt x="302" y="1"/>
                </a:moveTo>
                <a:cubicBezTo>
                  <a:pt x="137" y="1"/>
                  <a:pt x="0" y="136"/>
                  <a:pt x="0" y="302"/>
                </a:cubicBezTo>
                <a:lnTo>
                  <a:pt x="302" y="302"/>
                </a:lnTo>
                <a:lnTo>
                  <a:pt x="302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" name="Google Shape;449;p16"/>
          <p:cNvSpPr/>
          <p:nvPr/>
        </p:nvSpPr>
        <p:spPr>
          <a:xfrm rot="10800000">
            <a:off x="-12840" y="527143"/>
            <a:ext cx="19234" cy="25411"/>
          </a:xfrm>
          <a:custGeom>
            <a:rect b="b" l="l" r="r" t="t"/>
            <a:pathLst>
              <a:path extrusionOk="0" h="297" w="302">
                <a:moveTo>
                  <a:pt x="0" y="0"/>
                </a:moveTo>
                <a:cubicBezTo>
                  <a:pt x="0" y="166"/>
                  <a:pt x="137" y="297"/>
                  <a:pt x="302" y="297"/>
                </a:cubicBez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Google Shape;450;p16"/>
          <p:cNvSpPr/>
          <p:nvPr/>
        </p:nvSpPr>
        <p:spPr>
          <a:xfrm rot="10800000">
            <a:off x="95298" y="527143"/>
            <a:ext cx="18915" cy="25411"/>
          </a:xfrm>
          <a:custGeom>
            <a:rect b="b" l="l" r="r" t="t"/>
            <a:pathLst>
              <a:path extrusionOk="0" h="297" w="297">
                <a:moveTo>
                  <a:pt x="0" y="0"/>
                </a:moveTo>
                <a:lnTo>
                  <a:pt x="0" y="297"/>
                </a:lnTo>
                <a:cubicBezTo>
                  <a:pt x="166" y="297"/>
                  <a:pt x="297" y="166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1" name="Google Shape;451;p16"/>
          <p:cNvSpPr/>
          <p:nvPr/>
        </p:nvSpPr>
        <p:spPr>
          <a:xfrm rot="10800000">
            <a:off x="95298" y="381864"/>
            <a:ext cx="18915" cy="25839"/>
          </a:xfrm>
          <a:custGeom>
            <a:rect b="b" l="l" r="r" t="t"/>
            <a:pathLst>
              <a:path extrusionOk="0" h="302" w="297">
                <a:moveTo>
                  <a:pt x="0" y="1"/>
                </a:moveTo>
                <a:lnTo>
                  <a:pt x="0" y="302"/>
                </a:lnTo>
                <a:lnTo>
                  <a:pt x="297" y="302"/>
                </a:lnTo>
                <a:cubicBezTo>
                  <a:pt x="297" y="136"/>
                  <a:pt x="166" y="1"/>
                  <a:pt x="0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p16"/>
          <p:cNvSpPr/>
          <p:nvPr/>
        </p:nvSpPr>
        <p:spPr>
          <a:xfrm rot="10800000">
            <a:off x="31548" y="441498"/>
            <a:ext cx="38212" cy="51422"/>
          </a:xfrm>
          <a:custGeom>
            <a:rect b="b" l="l" r="r" t="t"/>
            <a:pathLst>
              <a:path extrusionOk="0" h="601" w="600">
                <a:moveTo>
                  <a:pt x="297" y="1"/>
                </a:moveTo>
                <a:cubicBezTo>
                  <a:pt x="132" y="1"/>
                  <a:pt x="1" y="133"/>
                  <a:pt x="1" y="298"/>
                </a:cubicBezTo>
                <a:cubicBezTo>
                  <a:pt x="1" y="464"/>
                  <a:pt x="132" y="601"/>
                  <a:pt x="297" y="601"/>
                </a:cubicBezTo>
                <a:cubicBezTo>
                  <a:pt x="462" y="601"/>
                  <a:pt x="599" y="464"/>
                  <a:pt x="599" y="298"/>
                </a:cubicBezTo>
                <a:cubicBezTo>
                  <a:pt x="599" y="133"/>
                  <a:pt x="462" y="1"/>
                  <a:pt x="297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" name="Google Shape;453;p16"/>
          <p:cNvSpPr/>
          <p:nvPr/>
        </p:nvSpPr>
        <p:spPr>
          <a:xfrm rot="10800000">
            <a:off x="31548" y="270893"/>
            <a:ext cx="38212" cy="51250"/>
          </a:xfrm>
          <a:custGeom>
            <a:rect b="b" l="l" r="r" t="t"/>
            <a:pathLst>
              <a:path extrusionOk="0" h="599" w="600">
                <a:moveTo>
                  <a:pt x="297" y="0"/>
                </a:moveTo>
                <a:cubicBezTo>
                  <a:pt x="132" y="0"/>
                  <a:pt x="1" y="132"/>
                  <a:pt x="1" y="297"/>
                </a:cubicBezTo>
                <a:cubicBezTo>
                  <a:pt x="1" y="462"/>
                  <a:pt x="132" y="599"/>
                  <a:pt x="297" y="599"/>
                </a:cubicBezTo>
                <a:cubicBezTo>
                  <a:pt x="462" y="599"/>
                  <a:pt x="599" y="462"/>
                  <a:pt x="599" y="297"/>
                </a:cubicBezTo>
                <a:cubicBezTo>
                  <a:pt x="599" y="132"/>
                  <a:pt x="462" y="0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p16"/>
          <p:cNvSpPr/>
          <p:nvPr/>
        </p:nvSpPr>
        <p:spPr>
          <a:xfrm rot="10800000">
            <a:off x="95298" y="211087"/>
            <a:ext cx="18915" cy="26010"/>
          </a:xfrm>
          <a:custGeom>
            <a:rect b="b" l="l" r="r" t="t"/>
            <a:pathLst>
              <a:path extrusionOk="0" h="304" w="297">
                <a:moveTo>
                  <a:pt x="0" y="1"/>
                </a:moveTo>
                <a:lnTo>
                  <a:pt x="0" y="303"/>
                </a:lnTo>
                <a:lnTo>
                  <a:pt x="297" y="303"/>
                </a:lnTo>
                <a:cubicBezTo>
                  <a:pt x="297" y="138"/>
                  <a:pt x="166" y="1"/>
                  <a:pt x="0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" name="Google Shape;455;p16"/>
          <p:cNvSpPr/>
          <p:nvPr/>
        </p:nvSpPr>
        <p:spPr>
          <a:xfrm rot="10800000">
            <a:off x="-12840" y="211087"/>
            <a:ext cx="19234" cy="26010"/>
          </a:xfrm>
          <a:custGeom>
            <a:rect b="b" l="l" r="r" t="t"/>
            <a:pathLst>
              <a:path extrusionOk="0" h="304" w="302">
                <a:moveTo>
                  <a:pt x="302" y="1"/>
                </a:moveTo>
                <a:cubicBezTo>
                  <a:pt x="137" y="1"/>
                  <a:pt x="0" y="138"/>
                  <a:pt x="0" y="303"/>
                </a:cubicBezTo>
                <a:lnTo>
                  <a:pt x="302" y="303"/>
                </a:lnTo>
                <a:lnTo>
                  <a:pt x="302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p16"/>
          <p:cNvSpPr/>
          <p:nvPr/>
        </p:nvSpPr>
        <p:spPr>
          <a:xfrm rot="10800000">
            <a:off x="95298" y="356367"/>
            <a:ext cx="18915" cy="25582"/>
          </a:xfrm>
          <a:custGeom>
            <a:rect b="b" l="l" r="r" t="t"/>
            <a:pathLst>
              <a:path extrusionOk="0" h="299" w="297">
                <a:moveTo>
                  <a:pt x="0" y="1"/>
                </a:moveTo>
                <a:lnTo>
                  <a:pt x="0" y="298"/>
                </a:lnTo>
                <a:cubicBezTo>
                  <a:pt x="166" y="298"/>
                  <a:pt x="297" y="166"/>
                  <a:pt x="297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p16"/>
          <p:cNvSpPr/>
          <p:nvPr/>
        </p:nvSpPr>
        <p:spPr>
          <a:xfrm rot="10800000">
            <a:off x="-12840" y="356367"/>
            <a:ext cx="19234" cy="25582"/>
          </a:xfrm>
          <a:custGeom>
            <a:rect b="b" l="l" r="r" t="t"/>
            <a:pathLst>
              <a:path extrusionOk="0" h="299" w="302">
                <a:moveTo>
                  <a:pt x="0" y="1"/>
                </a:moveTo>
                <a:cubicBezTo>
                  <a:pt x="0" y="166"/>
                  <a:pt x="137" y="298"/>
                  <a:pt x="302" y="298"/>
                </a:cubicBezTo>
                <a:lnTo>
                  <a:pt x="302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" name="Google Shape;458;p16"/>
          <p:cNvSpPr/>
          <p:nvPr/>
        </p:nvSpPr>
        <p:spPr>
          <a:xfrm rot="10800000">
            <a:off x="95298" y="40482"/>
            <a:ext cx="18915" cy="25839"/>
          </a:xfrm>
          <a:custGeom>
            <a:rect b="b" l="l" r="r" t="t"/>
            <a:pathLst>
              <a:path extrusionOk="0" h="302" w="297">
                <a:moveTo>
                  <a:pt x="0" y="0"/>
                </a:moveTo>
                <a:lnTo>
                  <a:pt x="0" y="301"/>
                </a:lnTo>
                <a:lnTo>
                  <a:pt x="297" y="301"/>
                </a:lnTo>
                <a:cubicBezTo>
                  <a:pt x="297" y="136"/>
                  <a:pt x="166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" name="Google Shape;459;p16"/>
          <p:cNvSpPr/>
          <p:nvPr/>
        </p:nvSpPr>
        <p:spPr>
          <a:xfrm rot="10800000">
            <a:off x="-12840" y="185762"/>
            <a:ext cx="19234" cy="25411"/>
          </a:xfrm>
          <a:custGeom>
            <a:rect b="b" l="l" r="r" t="t"/>
            <a:pathLst>
              <a:path extrusionOk="0" h="297" w="302">
                <a:moveTo>
                  <a:pt x="0" y="0"/>
                </a:moveTo>
                <a:cubicBezTo>
                  <a:pt x="0" y="165"/>
                  <a:pt x="137" y="297"/>
                  <a:pt x="302" y="297"/>
                </a:cubicBez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" name="Google Shape;460;p16"/>
          <p:cNvSpPr/>
          <p:nvPr/>
        </p:nvSpPr>
        <p:spPr>
          <a:xfrm rot="10800000">
            <a:off x="-12840" y="40482"/>
            <a:ext cx="19234" cy="25839"/>
          </a:xfrm>
          <a:custGeom>
            <a:rect b="b" l="l" r="r" t="t"/>
            <a:pathLst>
              <a:path extrusionOk="0" h="302" w="302">
                <a:moveTo>
                  <a:pt x="302" y="0"/>
                </a:moveTo>
                <a:cubicBezTo>
                  <a:pt x="137" y="0"/>
                  <a:pt x="0" y="136"/>
                  <a:pt x="0" y="301"/>
                </a:cubicBezTo>
                <a:lnTo>
                  <a:pt x="302" y="301"/>
                </a:ln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1" name="Google Shape;461;p16"/>
          <p:cNvSpPr/>
          <p:nvPr/>
        </p:nvSpPr>
        <p:spPr>
          <a:xfrm rot="10800000">
            <a:off x="95298" y="185762"/>
            <a:ext cx="18915" cy="25411"/>
          </a:xfrm>
          <a:custGeom>
            <a:rect b="b" l="l" r="r" t="t"/>
            <a:pathLst>
              <a:path extrusionOk="0" h="297" w="297">
                <a:moveTo>
                  <a:pt x="0" y="0"/>
                </a:moveTo>
                <a:lnTo>
                  <a:pt x="0" y="297"/>
                </a:lnTo>
                <a:cubicBezTo>
                  <a:pt x="166" y="297"/>
                  <a:pt x="297" y="165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" name="Google Shape;462;p16"/>
          <p:cNvSpPr/>
          <p:nvPr/>
        </p:nvSpPr>
        <p:spPr>
          <a:xfrm rot="10800000">
            <a:off x="31548" y="100117"/>
            <a:ext cx="38212" cy="51422"/>
          </a:xfrm>
          <a:custGeom>
            <a:rect b="b" l="l" r="r" t="t"/>
            <a:pathLst>
              <a:path extrusionOk="0" h="601" w="600">
                <a:moveTo>
                  <a:pt x="297" y="0"/>
                </a:moveTo>
                <a:cubicBezTo>
                  <a:pt x="132" y="0"/>
                  <a:pt x="1" y="133"/>
                  <a:pt x="1" y="298"/>
                </a:cubicBezTo>
                <a:cubicBezTo>
                  <a:pt x="1" y="463"/>
                  <a:pt x="132" y="600"/>
                  <a:pt x="297" y="600"/>
                </a:cubicBezTo>
                <a:cubicBezTo>
                  <a:pt x="462" y="600"/>
                  <a:pt x="599" y="463"/>
                  <a:pt x="599" y="298"/>
                </a:cubicBezTo>
                <a:cubicBezTo>
                  <a:pt x="599" y="133"/>
                  <a:pt x="462" y="0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3" name="Google Shape;463;p16"/>
          <p:cNvSpPr/>
          <p:nvPr/>
        </p:nvSpPr>
        <p:spPr>
          <a:xfrm rot="10800000">
            <a:off x="31548" y="-70488"/>
            <a:ext cx="38212" cy="51336"/>
          </a:xfrm>
          <a:custGeom>
            <a:rect b="b" l="l" r="r" t="t"/>
            <a:pathLst>
              <a:path extrusionOk="0" h="600" w="600">
                <a:moveTo>
                  <a:pt x="297" y="1"/>
                </a:moveTo>
                <a:cubicBezTo>
                  <a:pt x="132" y="1"/>
                  <a:pt x="1" y="133"/>
                  <a:pt x="1" y="297"/>
                </a:cubicBezTo>
                <a:cubicBezTo>
                  <a:pt x="1" y="462"/>
                  <a:pt x="132" y="599"/>
                  <a:pt x="297" y="599"/>
                </a:cubicBezTo>
                <a:cubicBezTo>
                  <a:pt x="462" y="599"/>
                  <a:pt x="599" y="462"/>
                  <a:pt x="599" y="297"/>
                </a:cubicBezTo>
                <a:cubicBezTo>
                  <a:pt x="599" y="133"/>
                  <a:pt x="462" y="1"/>
                  <a:pt x="297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4" name="Google Shape;464;p16"/>
          <p:cNvSpPr/>
          <p:nvPr/>
        </p:nvSpPr>
        <p:spPr>
          <a:xfrm rot="10800000">
            <a:off x="-12840" y="15071"/>
            <a:ext cx="19234" cy="25497"/>
          </a:xfrm>
          <a:custGeom>
            <a:rect b="b" l="l" r="r" t="t"/>
            <a:pathLst>
              <a:path extrusionOk="0" h="298" w="302">
                <a:moveTo>
                  <a:pt x="0" y="0"/>
                </a:moveTo>
                <a:cubicBezTo>
                  <a:pt x="0" y="166"/>
                  <a:pt x="137" y="298"/>
                  <a:pt x="302" y="298"/>
                </a:cubicBez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" name="Google Shape;465;p16"/>
          <p:cNvSpPr/>
          <p:nvPr/>
        </p:nvSpPr>
        <p:spPr>
          <a:xfrm rot="10800000">
            <a:off x="95298" y="15071"/>
            <a:ext cx="18915" cy="25497"/>
          </a:xfrm>
          <a:custGeom>
            <a:rect b="b" l="l" r="r" t="t"/>
            <a:pathLst>
              <a:path extrusionOk="0" h="298" w="297">
                <a:moveTo>
                  <a:pt x="0" y="0"/>
                </a:moveTo>
                <a:lnTo>
                  <a:pt x="0" y="298"/>
                </a:lnTo>
                <a:cubicBezTo>
                  <a:pt x="166" y="298"/>
                  <a:pt x="297" y="166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p16"/>
          <p:cNvSpPr/>
          <p:nvPr/>
        </p:nvSpPr>
        <p:spPr>
          <a:xfrm rot="10800000">
            <a:off x="222287" y="552469"/>
            <a:ext cx="19042" cy="17026"/>
          </a:xfrm>
          <a:custGeom>
            <a:rect b="b" l="l" r="r" t="t"/>
            <a:pathLst>
              <a:path extrusionOk="0" h="199" w="299">
                <a:moveTo>
                  <a:pt x="223" y="0"/>
                </a:moveTo>
                <a:cubicBezTo>
                  <a:pt x="148" y="62"/>
                  <a:pt x="72" y="127"/>
                  <a:pt x="1" y="194"/>
                </a:cubicBezTo>
                <a:lnTo>
                  <a:pt x="1" y="198"/>
                </a:lnTo>
                <a:lnTo>
                  <a:pt x="299" y="198"/>
                </a:lnTo>
                <a:cubicBezTo>
                  <a:pt x="299" y="118"/>
                  <a:pt x="270" y="52"/>
                  <a:pt x="223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p16"/>
          <p:cNvSpPr/>
          <p:nvPr/>
        </p:nvSpPr>
        <p:spPr>
          <a:xfrm rot="10800000">
            <a:off x="158665" y="612617"/>
            <a:ext cx="29169" cy="36363"/>
          </a:xfrm>
          <a:custGeom>
            <a:rect b="b" l="l" r="r" t="t"/>
            <a:pathLst>
              <a:path extrusionOk="0" h="425" w="458">
                <a:moveTo>
                  <a:pt x="425" y="0"/>
                </a:moveTo>
                <a:cubicBezTo>
                  <a:pt x="284" y="122"/>
                  <a:pt x="142" y="250"/>
                  <a:pt x="1" y="377"/>
                </a:cubicBezTo>
                <a:cubicBezTo>
                  <a:pt x="48" y="405"/>
                  <a:pt x="100" y="425"/>
                  <a:pt x="157" y="425"/>
                </a:cubicBezTo>
                <a:cubicBezTo>
                  <a:pt x="321" y="425"/>
                  <a:pt x="458" y="292"/>
                  <a:pt x="458" y="127"/>
                </a:cubicBezTo>
                <a:cubicBezTo>
                  <a:pt x="458" y="81"/>
                  <a:pt x="444" y="38"/>
                  <a:pt x="425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p16"/>
          <p:cNvSpPr/>
          <p:nvPr/>
        </p:nvSpPr>
        <p:spPr>
          <a:xfrm rot="10800000">
            <a:off x="114149" y="697749"/>
            <a:ext cx="3694" cy="4877"/>
          </a:xfrm>
          <a:custGeom>
            <a:rect b="b" l="l" r="r" t="t"/>
            <a:pathLst>
              <a:path extrusionOk="0" h="57" w="58">
                <a:moveTo>
                  <a:pt x="57" y="0"/>
                </a:moveTo>
                <a:cubicBezTo>
                  <a:pt x="38" y="14"/>
                  <a:pt x="20" y="28"/>
                  <a:pt x="1" y="47"/>
                </a:cubicBezTo>
                <a:cubicBezTo>
                  <a:pt x="20" y="47"/>
                  <a:pt x="38" y="57"/>
                  <a:pt x="57" y="57"/>
                </a:cubicBezTo>
                <a:lnTo>
                  <a:pt x="5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p16"/>
          <p:cNvSpPr/>
          <p:nvPr/>
        </p:nvSpPr>
        <p:spPr>
          <a:xfrm rot="10800000">
            <a:off x="114149" y="552469"/>
            <a:ext cx="19297" cy="25925"/>
          </a:xfrm>
          <a:custGeom>
            <a:rect b="b" l="l" r="r" t="t"/>
            <a:pathLst>
              <a:path extrusionOk="0" h="303" w="303">
                <a:moveTo>
                  <a:pt x="302" y="0"/>
                </a:moveTo>
                <a:cubicBezTo>
                  <a:pt x="137" y="0"/>
                  <a:pt x="0" y="133"/>
                  <a:pt x="0" y="302"/>
                </a:cubicBezTo>
                <a:lnTo>
                  <a:pt x="302" y="302"/>
                </a:ln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" name="Google Shape;470;p16"/>
          <p:cNvSpPr/>
          <p:nvPr/>
        </p:nvSpPr>
        <p:spPr>
          <a:xfrm rot="10800000">
            <a:off x="114149" y="527143"/>
            <a:ext cx="19297" cy="25411"/>
          </a:xfrm>
          <a:custGeom>
            <a:rect b="b" l="l" r="r" t="t"/>
            <a:pathLst>
              <a:path extrusionOk="0" h="297" w="303">
                <a:moveTo>
                  <a:pt x="0" y="0"/>
                </a:moveTo>
                <a:cubicBezTo>
                  <a:pt x="0" y="166"/>
                  <a:pt x="137" y="297"/>
                  <a:pt x="302" y="297"/>
                </a:cubicBez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" name="Google Shape;471;p16"/>
          <p:cNvSpPr/>
          <p:nvPr/>
        </p:nvSpPr>
        <p:spPr>
          <a:xfrm rot="10800000">
            <a:off x="222287" y="527143"/>
            <a:ext cx="19042" cy="25411"/>
          </a:xfrm>
          <a:custGeom>
            <a:rect b="b" l="l" r="r" t="t"/>
            <a:pathLst>
              <a:path extrusionOk="0" h="297" w="299">
                <a:moveTo>
                  <a:pt x="1" y="0"/>
                </a:moveTo>
                <a:lnTo>
                  <a:pt x="1" y="297"/>
                </a:lnTo>
                <a:cubicBezTo>
                  <a:pt x="166" y="297"/>
                  <a:pt x="299" y="166"/>
                  <a:pt x="299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p16"/>
          <p:cNvSpPr/>
          <p:nvPr/>
        </p:nvSpPr>
        <p:spPr>
          <a:xfrm rot="10800000">
            <a:off x="114149" y="381864"/>
            <a:ext cx="19297" cy="25839"/>
          </a:xfrm>
          <a:custGeom>
            <a:rect b="b" l="l" r="r" t="t"/>
            <a:pathLst>
              <a:path extrusionOk="0" h="302" w="303">
                <a:moveTo>
                  <a:pt x="302" y="1"/>
                </a:moveTo>
                <a:cubicBezTo>
                  <a:pt x="137" y="1"/>
                  <a:pt x="0" y="136"/>
                  <a:pt x="0" y="302"/>
                </a:cubicBezTo>
                <a:lnTo>
                  <a:pt x="302" y="302"/>
                </a:lnTo>
                <a:lnTo>
                  <a:pt x="302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16"/>
          <p:cNvSpPr/>
          <p:nvPr/>
        </p:nvSpPr>
        <p:spPr>
          <a:xfrm rot="10800000">
            <a:off x="158665" y="441498"/>
            <a:ext cx="38149" cy="51422"/>
          </a:xfrm>
          <a:custGeom>
            <a:rect b="b" l="l" r="r" t="t"/>
            <a:pathLst>
              <a:path extrusionOk="0" h="601" w="599">
                <a:moveTo>
                  <a:pt x="298" y="1"/>
                </a:moveTo>
                <a:cubicBezTo>
                  <a:pt x="133" y="1"/>
                  <a:pt x="0" y="133"/>
                  <a:pt x="0" y="298"/>
                </a:cubicBezTo>
                <a:cubicBezTo>
                  <a:pt x="0" y="464"/>
                  <a:pt x="133" y="601"/>
                  <a:pt x="298" y="601"/>
                </a:cubicBezTo>
                <a:cubicBezTo>
                  <a:pt x="462" y="601"/>
                  <a:pt x="599" y="464"/>
                  <a:pt x="599" y="298"/>
                </a:cubicBezTo>
                <a:cubicBezTo>
                  <a:pt x="599" y="133"/>
                  <a:pt x="462" y="1"/>
                  <a:pt x="298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p16"/>
          <p:cNvSpPr/>
          <p:nvPr/>
        </p:nvSpPr>
        <p:spPr>
          <a:xfrm rot="10800000">
            <a:off x="222287" y="381864"/>
            <a:ext cx="19042" cy="25839"/>
          </a:xfrm>
          <a:custGeom>
            <a:rect b="b" l="l" r="r" t="t"/>
            <a:pathLst>
              <a:path extrusionOk="0" h="302" w="299">
                <a:moveTo>
                  <a:pt x="1" y="1"/>
                </a:moveTo>
                <a:lnTo>
                  <a:pt x="1" y="302"/>
                </a:lnTo>
                <a:lnTo>
                  <a:pt x="299" y="302"/>
                </a:lnTo>
                <a:cubicBezTo>
                  <a:pt x="299" y="136"/>
                  <a:pt x="166" y="1"/>
                  <a:pt x="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p16"/>
          <p:cNvSpPr/>
          <p:nvPr/>
        </p:nvSpPr>
        <p:spPr>
          <a:xfrm rot="10800000">
            <a:off x="222287" y="211087"/>
            <a:ext cx="19042" cy="26010"/>
          </a:xfrm>
          <a:custGeom>
            <a:rect b="b" l="l" r="r" t="t"/>
            <a:pathLst>
              <a:path extrusionOk="0" h="304" w="299">
                <a:moveTo>
                  <a:pt x="1" y="1"/>
                </a:moveTo>
                <a:lnTo>
                  <a:pt x="1" y="303"/>
                </a:lnTo>
                <a:lnTo>
                  <a:pt x="299" y="303"/>
                </a:lnTo>
                <a:cubicBezTo>
                  <a:pt x="299" y="138"/>
                  <a:pt x="166" y="1"/>
                  <a:pt x="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p16"/>
          <p:cNvSpPr/>
          <p:nvPr/>
        </p:nvSpPr>
        <p:spPr>
          <a:xfrm rot="10800000">
            <a:off x="114149" y="211087"/>
            <a:ext cx="19297" cy="26010"/>
          </a:xfrm>
          <a:custGeom>
            <a:rect b="b" l="l" r="r" t="t"/>
            <a:pathLst>
              <a:path extrusionOk="0" h="304" w="303">
                <a:moveTo>
                  <a:pt x="302" y="1"/>
                </a:moveTo>
                <a:cubicBezTo>
                  <a:pt x="137" y="1"/>
                  <a:pt x="0" y="138"/>
                  <a:pt x="0" y="303"/>
                </a:cubicBezTo>
                <a:lnTo>
                  <a:pt x="302" y="303"/>
                </a:lnTo>
                <a:lnTo>
                  <a:pt x="302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" name="Google Shape;477;p16"/>
          <p:cNvSpPr/>
          <p:nvPr/>
        </p:nvSpPr>
        <p:spPr>
          <a:xfrm rot="10800000">
            <a:off x="114149" y="356367"/>
            <a:ext cx="19297" cy="25582"/>
          </a:xfrm>
          <a:custGeom>
            <a:rect b="b" l="l" r="r" t="t"/>
            <a:pathLst>
              <a:path extrusionOk="0" h="299" w="303">
                <a:moveTo>
                  <a:pt x="0" y="1"/>
                </a:moveTo>
                <a:cubicBezTo>
                  <a:pt x="0" y="166"/>
                  <a:pt x="137" y="298"/>
                  <a:pt x="302" y="298"/>
                </a:cubicBezTo>
                <a:lnTo>
                  <a:pt x="302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p16"/>
          <p:cNvSpPr/>
          <p:nvPr/>
        </p:nvSpPr>
        <p:spPr>
          <a:xfrm rot="10800000">
            <a:off x="222287" y="356367"/>
            <a:ext cx="19042" cy="25582"/>
          </a:xfrm>
          <a:custGeom>
            <a:rect b="b" l="l" r="r" t="t"/>
            <a:pathLst>
              <a:path extrusionOk="0" h="299" w="299">
                <a:moveTo>
                  <a:pt x="1" y="1"/>
                </a:moveTo>
                <a:lnTo>
                  <a:pt x="1" y="298"/>
                </a:lnTo>
                <a:cubicBezTo>
                  <a:pt x="166" y="298"/>
                  <a:pt x="299" y="166"/>
                  <a:pt x="299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16"/>
          <p:cNvSpPr/>
          <p:nvPr/>
        </p:nvSpPr>
        <p:spPr>
          <a:xfrm rot="10800000">
            <a:off x="158665" y="270893"/>
            <a:ext cx="38149" cy="51250"/>
          </a:xfrm>
          <a:custGeom>
            <a:rect b="b" l="l" r="r" t="t"/>
            <a:pathLst>
              <a:path extrusionOk="0" h="599" w="599">
                <a:moveTo>
                  <a:pt x="298" y="0"/>
                </a:moveTo>
                <a:cubicBezTo>
                  <a:pt x="133" y="0"/>
                  <a:pt x="0" y="132"/>
                  <a:pt x="0" y="297"/>
                </a:cubicBezTo>
                <a:cubicBezTo>
                  <a:pt x="0" y="462"/>
                  <a:pt x="133" y="599"/>
                  <a:pt x="298" y="599"/>
                </a:cubicBezTo>
                <a:cubicBezTo>
                  <a:pt x="462" y="599"/>
                  <a:pt x="599" y="462"/>
                  <a:pt x="599" y="297"/>
                </a:cubicBezTo>
                <a:cubicBezTo>
                  <a:pt x="599" y="132"/>
                  <a:pt x="462" y="0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Google Shape;480;p16"/>
          <p:cNvSpPr/>
          <p:nvPr/>
        </p:nvSpPr>
        <p:spPr>
          <a:xfrm rot="10800000">
            <a:off x="222287" y="185762"/>
            <a:ext cx="19042" cy="25411"/>
          </a:xfrm>
          <a:custGeom>
            <a:rect b="b" l="l" r="r" t="t"/>
            <a:pathLst>
              <a:path extrusionOk="0" h="297" w="299">
                <a:moveTo>
                  <a:pt x="1" y="0"/>
                </a:moveTo>
                <a:lnTo>
                  <a:pt x="1" y="297"/>
                </a:lnTo>
                <a:cubicBezTo>
                  <a:pt x="166" y="297"/>
                  <a:pt x="299" y="165"/>
                  <a:pt x="299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" name="Google Shape;481;p16"/>
          <p:cNvSpPr/>
          <p:nvPr/>
        </p:nvSpPr>
        <p:spPr>
          <a:xfrm rot="10800000">
            <a:off x="158665" y="100117"/>
            <a:ext cx="38149" cy="51422"/>
          </a:xfrm>
          <a:custGeom>
            <a:rect b="b" l="l" r="r" t="t"/>
            <a:pathLst>
              <a:path extrusionOk="0" h="601" w="599">
                <a:moveTo>
                  <a:pt x="298" y="0"/>
                </a:moveTo>
                <a:cubicBezTo>
                  <a:pt x="133" y="0"/>
                  <a:pt x="0" y="133"/>
                  <a:pt x="0" y="298"/>
                </a:cubicBezTo>
                <a:cubicBezTo>
                  <a:pt x="0" y="463"/>
                  <a:pt x="133" y="600"/>
                  <a:pt x="298" y="600"/>
                </a:cubicBezTo>
                <a:cubicBezTo>
                  <a:pt x="462" y="600"/>
                  <a:pt x="599" y="463"/>
                  <a:pt x="599" y="298"/>
                </a:cubicBezTo>
                <a:cubicBezTo>
                  <a:pt x="599" y="133"/>
                  <a:pt x="462" y="0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" name="Google Shape;482;p16"/>
          <p:cNvSpPr/>
          <p:nvPr/>
        </p:nvSpPr>
        <p:spPr>
          <a:xfrm rot="10800000">
            <a:off x="222287" y="40482"/>
            <a:ext cx="19042" cy="25839"/>
          </a:xfrm>
          <a:custGeom>
            <a:rect b="b" l="l" r="r" t="t"/>
            <a:pathLst>
              <a:path extrusionOk="0" h="302" w="299">
                <a:moveTo>
                  <a:pt x="1" y="0"/>
                </a:moveTo>
                <a:lnTo>
                  <a:pt x="1" y="301"/>
                </a:lnTo>
                <a:lnTo>
                  <a:pt x="299" y="301"/>
                </a:lnTo>
                <a:cubicBezTo>
                  <a:pt x="299" y="136"/>
                  <a:pt x="166" y="0"/>
                  <a:pt x="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3" name="Google Shape;483;p16"/>
          <p:cNvSpPr/>
          <p:nvPr/>
        </p:nvSpPr>
        <p:spPr>
          <a:xfrm rot="10800000">
            <a:off x="114149" y="185762"/>
            <a:ext cx="19297" cy="25411"/>
          </a:xfrm>
          <a:custGeom>
            <a:rect b="b" l="l" r="r" t="t"/>
            <a:pathLst>
              <a:path extrusionOk="0" h="297" w="303">
                <a:moveTo>
                  <a:pt x="0" y="0"/>
                </a:moveTo>
                <a:cubicBezTo>
                  <a:pt x="0" y="165"/>
                  <a:pt x="137" y="297"/>
                  <a:pt x="302" y="297"/>
                </a:cubicBez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4" name="Google Shape;484;p16"/>
          <p:cNvSpPr/>
          <p:nvPr/>
        </p:nvSpPr>
        <p:spPr>
          <a:xfrm rot="10800000">
            <a:off x="114149" y="40482"/>
            <a:ext cx="19297" cy="25839"/>
          </a:xfrm>
          <a:custGeom>
            <a:rect b="b" l="l" r="r" t="t"/>
            <a:pathLst>
              <a:path extrusionOk="0" h="302" w="303">
                <a:moveTo>
                  <a:pt x="302" y="0"/>
                </a:moveTo>
                <a:cubicBezTo>
                  <a:pt x="137" y="0"/>
                  <a:pt x="0" y="136"/>
                  <a:pt x="0" y="301"/>
                </a:cubicBezTo>
                <a:lnTo>
                  <a:pt x="302" y="301"/>
                </a:ln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p16"/>
          <p:cNvSpPr/>
          <p:nvPr/>
        </p:nvSpPr>
        <p:spPr>
          <a:xfrm rot="10800000">
            <a:off x="222287" y="15071"/>
            <a:ext cx="19042" cy="25497"/>
          </a:xfrm>
          <a:custGeom>
            <a:rect b="b" l="l" r="r" t="t"/>
            <a:pathLst>
              <a:path extrusionOk="0" h="298" w="299">
                <a:moveTo>
                  <a:pt x="1" y="0"/>
                </a:moveTo>
                <a:lnTo>
                  <a:pt x="1" y="298"/>
                </a:lnTo>
                <a:cubicBezTo>
                  <a:pt x="166" y="298"/>
                  <a:pt x="299" y="166"/>
                  <a:pt x="299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16"/>
          <p:cNvSpPr/>
          <p:nvPr/>
        </p:nvSpPr>
        <p:spPr>
          <a:xfrm rot="10800000">
            <a:off x="158665" y="-70488"/>
            <a:ext cx="38149" cy="51336"/>
          </a:xfrm>
          <a:custGeom>
            <a:rect b="b" l="l" r="r" t="t"/>
            <a:pathLst>
              <a:path extrusionOk="0" h="600" w="599">
                <a:moveTo>
                  <a:pt x="298" y="1"/>
                </a:moveTo>
                <a:cubicBezTo>
                  <a:pt x="133" y="1"/>
                  <a:pt x="0" y="133"/>
                  <a:pt x="0" y="297"/>
                </a:cubicBezTo>
                <a:cubicBezTo>
                  <a:pt x="0" y="462"/>
                  <a:pt x="133" y="599"/>
                  <a:pt x="298" y="599"/>
                </a:cubicBezTo>
                <a:cubicBezTo>
                  <a:pt x="462" y="599"/>
                  <a:pt x="599" y="462"/>
                  <a:pt x="599" y="297"/>
                </a:cubicBezTo>
                <a:cubicBezTo>
                  <a:pt x="599" y="133"/>
                  <a:pt x="462" y="1"/>
                  <a:pt x="298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7" name="Google Shape;487;p16"/>
          <p:cNvSpPr/>
          <p:nvPr/>
        </p:nvSpPr>
        <p:spPr>
          <a:xfrm rot="10800000">
            <a:off x="114149" y="15071"/>
            <a:ext cx="19297" cy="25497"/>
          </a:xfrm>
          <a:custGeom>
            <a:rect b="b" l="l" r="r" t="t"/>
            <a:pathLst>
              <a:path extrusionOk="0" h="298" w="303">
                <a:moveTo>
                  <a:pt x="0" y="0"/>
                </a:moveTo>
                <a:cubicBezTo>
                  <a:pt x="0" y="166"/>
                  <a:pt x="137" y="298"/>
                  <a:pt x="302" y="298"/>
                </a:cubicBez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8" name="Google Shape;488;p16"/>
          <p:cNvSpPr/>
          <p:nvPr/>
        </p:nvSpPr>
        <p:spPr>
          <a:xfrm rot="10800000">
            <a:off x="241266" y="552469"/>
            <a:ext cx="64" cy="513"/>
          </a:xfrm>
          <a:custGeom>
            <a:rect b="b" l="l" r="r" t="t"/>
            <a:pathLst>
              <a:path extrusionOk="0" h="6" w="1">
                <a:moveTo>
                  <a:pt x="1" y="1"/>
                </a:moveTo>
                <a:lnTo>
                  <a:pt x="1" y="5"/>
                </a:lnTo>
                <a:lnTo>
                  <a:pt x="1" y="5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9" name="Google Shape;489;p16"/>
          <p:cNvSpPr/>
          <p:nvPr/>
        </p:nvSpPr>
        <p:spPr>
          <a:xfrm rot="10800000">
            <a:off x="349339" y="381864"/>
            <a:ext cx="18979" cy="25069"/>
          </a:xfrm>
          <a:custGeom>
            <a:rect b="b" l="l" r="r" t="t"/>
            <a:pathLst>
              <a:path extrusionOk="0" h="293" w="298">
                <a:moveTo>
                  <a:pt x="33" y="1"/>
                </a:moveTo>
                <a:cubicBezTo>
                  <a:pt x="24" y="10"/>
                  <a:pt x="10" y="20"/>
                  <a:pt x="1" y="29"/>
                </a:cubicBezTo>
                <a:lnTo>
                  <a:pt x="1" y="293"/>
                </a:lnTo>
                <a:lnTo>
                  <a:pt x="297" y="293"/>
                </a:lnTo>
                <a:cubicBezTo>
                  <a:pt x="297" y="138"/>
                  <a:pt x="184" y="20"/>
                  <a:pt x="33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0" name="Google Shape;490;p16"/>
          <p:cNvSpPr/>
          <p:nvPr/>
        </p:nvSpPr>
        <p:spPr>
          <a:xfrm rot="10800000">
            <a:off x="285653" y="441498"/>
            <a:ext cx="36748" cy="47315"/>
          </a:xfrm>
          <a:custGeom>
            <a:rect b="b" l="l" r="r" t="t"/>
            <a:pathLst>
              <a:path extrusionOk="0" h="553" w="577">
                <a:moveTo>
                  <a:pt x="431" y="0"/>
                </a:moveTo>
                <a:cubicBezTo>
                  <a:pt x="289" y="122"/>
                  <a:pt x="148" y="250"/>
                  <a:pt x="1" y="373"/>
                </a:cubicBezTo>
                <a:cubicBezTo>
                  <a:pt x="48" y="477"/>
                  <a:pt x="152" y="553"/>
                  <a:pt x="275" y="553"/>
                </a:cubicBezTo>
                <a:cubicBezTo>
                  <a:pt x="440" y="553"/>
                  <a:pt x="577" y="416"/>
                  <a:pt x="577" y="250"/>
                </a:cubicBezTo>
                <a:cubicBezTo>
                  <a:pt x="577" y="142"/>
                  <a:pt x="516" y="52"/>
                  <a:pt x="43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1" name="Google Shape;491;p16"/>
          <p:cNvSpPr/>
          <p:nvPr/>
        </p:nvSpPr>
        <p:spPr>
          <a:xfrm rot="10800000">
            <a:off x="241265" y="527143"/>
            <a:ext cx="14075" cy="25411"/>
          </a:xfrm>
          <a:custGeom>
            <a:rect b="b" l="l" r="r" t="t"/>
            <a:pathLst>
              <a:path extrusionOk="0" h="297" w="221">
                <a:moveTo>
                  <a:pt x="221" y="0"/>
                </a:moveTo>
                <a:cubicBezTo>
                  <a:pt x="146" y="62"/>
                  <a:pt x="70" y="127"/>
                  <a:pt x="0" y="194"/>
                </a:cubicBezTo>
                <a:cubicBezTo>
                  <a:pt x="51" y="255"/>
                  <a:pt x="131" y="297"/>
                  <a:pt x="221" y="297"/>
                </a:cubicBezTo>
                <a:lnTo>
                  <a:pt x="221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2" name="Google Shape;492;p16"/>
          <p:cNvSpPr/>
          <p:nvPr/>
        </p:nvSpPr>
        <p:spPr>
          <a:xfrm rot="10800000">
            <a:off x="241265" y="381864"/>
            <a:ext cx="19234" cy="25839"/>
          </a:xfrm>
          <a:custGeom>
            <a:rect b="b" l="l" r="r" t="t"/>
            <a:pathLst>
              <a:path extrusionOk="0" h="302" w="302">
                <a:moveTo>
                  <a:pt x="302" y="1"/>
                </a:moveTo>
                <a:cubicBezTo>
                  <a:pt x="138" y="1"/>
                  <a:pt x="1" y="136"/>
                  <a:pt x="1" y="302"/>
                </a:cubicBezTo>
                <a:lnTo>
                  <a:pt x="302" y="302"/>
                </a:lnTo>
                <a:lnTo>
                  <a:pt x="302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p16"/>
          <p:cNvSpPr/>
          <p:nvPr/>
        </p:nvSpPr>
        <p:spPr>
          <a:xfrm rot="10800000">
            <a:off x="349339" y="356367"/>
            <a:ext cx="18979" cy="25582"/>
          </a:xfrm>
          <a:custGeom>
            <a:rect b="b" l="l" r="r" t="t"/>
            <a:pathLst>
              <a:path extrusionOk="0" h="299" w="298">
                <a:moveTo>
                  <a:pt x="1" y="1"/>
                </a:moveTo>
                <a:lnTo>
                  <a:pt x="1" y="298"/>
                </a:lnTo>
                <a:cubicBezTo>
                  <a:pt x="166" y="298"/>
                  <a:pt x="297" y="166"/>
                  <a:pt x="297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p16"/>
          <p:cNvSpPr/>
          <p:nvPr/>
        </p:nvSpPr>
        <p:spPr>
          <a:xfrm rot="10800000">
            <a:off x="241265" y="211087"/>
            <a:ext cx="19234" cy="26010"/>
          </a:xfrm>
          <a:custGeom>
            <a:rect b="b" l="l" r="r" t="t"/>
            <a:pathLst>
              <a:path extrusionOk="0" h="304" w="302">
                <a:moveTo>
                  <a:pt x="302" y="1"/>
                </a:moveTo>
                <a:cubicBezTo>
                  <a:pt x="138" y="1"/>
                  <a:pt x="1" y="138"/>
                  <a:pt x="1" y="303"/>
                </a:cubicBezTo>
                <a:lnTo>
                  <a:pt x="302" y="303"/>
                </a:lnTo>
                <a:lnTo>
                  <a:pt x="302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16"/>
          <p:cNvSpPr/>
          <p:nvPr/>
        </p:nvSpPr>
        <p:spPr>
          <a:xfrm rot="10800000">
            <a:off x="349339" y="211087"/>
            <a:ext cx="18979" cy="26010"/>
          </a:xfrm>
          <a:custGeom>
            <a:rect b="b" l="l" r="r" t="t"/>
            <a:pathLst>
              <a:path extrusionOk="0" h="304" w="298">
                <a:moveTo>
                  <a:pt x="1" y="1"/>
                </a:moveTo>
                <a:lnTo>
                  <a:pt x="1" y="303"/>
                </a:lnTo>
                <a:lnTo>
                  <a:pt x="297" y="303"/>
                </a:lnTo>
                <a:cubicBezTo>
                  <a:pt x="297" y="138"/>
                  <a:pt x="166" y="1"/>
                  <a:pt x="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16"/>
          <p:cNvSpPr/>
          <p:nvPr/>
        </p:nvSpPr>
        <p:spPr>
          <a:xfrm rot="10800000">
            <a:off x="285653" y="270893"/>
            <a:ext cx="38212" cy="51250"/>
          </a:xfrm>
          <a:custGeom>
            <a:rect b="b" l="l" r="r" t="t"/>
            <a:pathLst>
              <a:path extrusionOk="0" h="599" w="600">
                <a:moveTo>
                  <a:pt x="298" y="0"/>
                </a:moveTo>
                <a:cubicBezTo>
                  <a:pt x="132" y="0"/>
                  <a:pt x="1" y="132"/>
                  <a:pt x="1" y="297"/>
                </a:cubicBezTo>
                <a:cubicBezTo>
                  <a:pt x="1" y="462"/>
                  <a:pt x="132" y="599"/>
                  <a:pt x="298" y="599"/>
                </a:cubicBezTo>
                <a:cubicBezTo>
                  <a:pt x="463" y="599"/>
                  <a:pt x="600" y="462"/>
                  <a:pt x="600" y="297"/>
                </a:cubicBezTo>
                <a:cubicBezTo>
                  <a:pt x="600" y="132"/>
                  <a:pt x="463" y="0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" name="Google Shape;497;p16"/>
          <p:cNvSpPr/>
          <p:nvPr/>
        </p:nvSpPr>
        <p:spPr>
          <a:xfrm rot="10800000">
            <a:off x="241265" y="356367"/>
            <a:ext cx="19234" cy="25582"/>
          </a:xfrm>
          <a:custGeom>
            <a:rect b="b" l="l" r="r" t="t"/>
            <a:pathLst>
              <a:path extrusionOk="0" h="299" w="302">
                <a:moveTo>
                  <a:pt x="1" y="1"/>
                </a:moveTo>
                <a:cubicBezTo>
                  <a:pt x="1" y="166"/>
                  <a:pt x="138" y="298"/>
                  <a:pt x="302" y="298"/>
                </a:cubicBezTo>
                <a:lnTo>
                  <a:pt x="302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p16"/>
          <p:cNvSpPr/>
          <p:nvPr/>
        </p:nvSpPr>
        <p:spPr>
          <a:xfrm rot="10800000">
            <a:off x="241265" y="40482"/>
            <a:ext cx="19234" cy="25839"/>
          </a:xfrm>
          <a:custGeom>
            <a:rect b="b" l="l" r="r" t="t"/>
            <a:pathLst>
              <a:path extrusionOk="0" h="302" w="302">
                <a:moveTo>
                  <a:pt x="302" y="0"/>
                </a:moveTo>
                <a:cubicBezTo>
                  <a:pt x="138" y="0"/>
                  <a:pt x="1" y="136"/>
                  <a:pt x="1" y="301"/>
                </a:cubicBezTo>
                <a:lnTo>
                  <a:pt x="302" y="301"/>
                </a:ln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9" name="Google Shape;499;p16"/>
          <p:cNvSpPr/>
          <p:nvPr/>
        </p:nvSpPr>
        <p:spPr>
          <a:xfrm rot="10800000">
            <a:off x="349339" y="185762"/>
            <a:ext cx="18979" cy="25411"/>
          </a:xfrm>
          <a:custGeom>
            <a:rect b="b" l="l" r="r" t="t"/>
            <a:pathLst>
              <a:path extrusionOk="0" h="297" w="298">
                <a:moveTo>
                  <a:pt x="1" y="0"/>
                </a:moveTo>
                <a:lnTo>
                  <a:pt x="1" y="297"/>
                </a:lnTo>
                <a:cubicBezTo>
                  <a:pt x="166" y="297"/>
                  <a:pt x="297" y="165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0" name="Google Shape;500;p16"/>
          <p:cNvSpPr/>
          <p:nvPr/>
        </p:nvSpPr>
        <p:spPr>
          <a:xfrm rot="10800000">
            <a:off x="285653" y="100117"/>
            <a:ext cx="38212" cy="51422"/>
          </a:xfrm>
          <a:custGeom>
            <a:rect b="b" l="l" r="r" t="t"/>
            <a:pathLst>
              <a:path extrusionOk="0" h="601" w="600">
                <a:moveTo>
                  <a:pt x="298" y="0"/>
                </a:moveTo>
                <a:cubicBezTo>
                  <a:pt x="132" y="0"/>
                  <a:pt x="1" y="133"/>
                  <a:pt x="1" y="298"/>
                </a:cubicBezTo>
                <a:cubicBezTo>
                  <a:pt x="1" y="463"/>
                  <a:pt x="132" y="600"/>
                  <a:pt x="298" y="600"/>
                </a:cubicBezTo>
                <a:cubicBezTo>
                  <a:pt x="463" y="600"/>
                  <a:pt x="600" y="463"/>
                  <a:pt x="600" y="298"/>
                </a:cubicBezTo>
                <a:cubicBezTo>
                  <a:pt x="600" y="133"/>
                  <a:pt x="463" y="0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p16"/>
          <p:cNvSpPr/>
          <p:nvPr/>
        </p:nvSpPr>
        <p:spPr>
          <a:xfrm rot="10800000">
            <a:off x="241265" y="185762"/>
            <a:ext cx="19234" cy="25411"/>
          </a:xfrm>
          <a:custGeom>
            <a:rect b="b" l="l" r="r" t="t"/>
            <a:pathLst>
              <a:path extrusionOk="0" h="297" w="302">
                <a:moveTo>
                  <a:pt x="1" y="0"/>
                </a:moveTo>
                <a:cubicBezTo>
                  <a:pt x="1" y="165"/>
                  <a:pt x="138" y="297"/>
                  <a:pt x="302" y="297"/>
                </a:cubicBez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p16"/>
          <p:cNvSpPr/>
          <p:nvPr/>
        </p:nvSpPr>
        <p:spPr>
          <a:xfrm rot="10800000">
            <a:off x="349339" y="40482"/>
            <a:ext cx="18979" cy="25839"/>
          </a:xfrm>
          <a:custGeom>
            <a:rect b="b" l="l" r="r" t="t"/>
            <a:pathLst>
              <a:path extrusionOk="0" h="302" w="298">
                <a:moveTo>
                  <a:pt x="1" y="0"/>
                </a:moveTo>
                <a:lnTo>
                  <a:pt x="1" y="301"/>
                </a:lnTo>
                <a:lnTo>
                  <a:pt x="297" y="301"/>
                </a:lnTo>
                <a:cubicBezTo>
                  <a:pt x="297" y="136"/>
                  <a:pt x="166" y="0"/>
                  <a:pt x="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p16"/>
          <p:cNvSpPr/>
          <p:nvPr/>
        </p:nvSpPr>
        <p:spPr>
          <a:xfrm rot="10800000">
            <a:off x="285653" y="-70488"/>
            <a:ext cx="38212" cy="51336"/>
          </a:xfrm>
          <a:custGeom>
            <a:rect b="b" l="l" r="r" t="t"/>
            <a:pathLst>
              <a:path extrusionOk="0" h="600" w="600">
                <a:moveTo>
                  <a:pt x="298" y="1"/>
                </a:moveTo>
                <a:cubicBezTo>
                  <a:pt x="132" y="1"/>
                  <a:pt x="1" y="133"/>
                  <a:pt x="1" y="297"/>
                </a:cubicBezTo>
                <a:cubicBezTo>
                  <a:pt x="1" y="462"/>
                  <a:pt x="132" y="599"/>
                  <a:pt x="298" y="599"/>
                </a:cubicBezTo>
                <a:cubicBezTo>
                  <a:pt x="463" y="599"/>
                  <a:pt x="600" y="462"/>
                  <a:pt x="600" y="297"/>
                </a:cubicBezTo>
                <a:cubicBezTo>
                  <a:pt x="600" y="133"/>
                  <a:pt x="463" y="1"/>
                  <a:pt x="298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p16"/>
          <p:cNvSpPr/>
          <p:nvPr/>
        </p:nvSpPr>
        <p:spPr>
          <a:xfrm rot="10800000">
            <a:off x="349339" y="15071"/>
            <a:ext cx="18979" cy="25497"/>
          </a:xfrm>
          <a:custGeom>
            <a:rect b="b" l="l" r="r" t="t"/>
            <a:pathLst>
              <a:path extrusionOk="0" h="298" w="298">
                <a:moveTo>
                  <a:pt x="1" y="0"/>
                </a:moveTo>
                <a:lnTo>
                  <a:pt x="1" y="298"/>
                </a:lnTo>
                <a:cubicBezTo>
                  <a:pt x="166" y="298"/>
                  <a:pt x="297" y="166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16"/>
          <p:cNvSpPr/>
          <p:nvPr/>
        </p:nvSpPr>
        <p:spPr>
          <a:xfrm rot="10800000">
            <a:off x="241265" y="15071"/>
            <a:ext cx="19234" cy="25497"/>
          </a:xfrm>
          <a:custGeom>
            <a:rect b="b" l="l" r="r" t="t"/>
            <a:pathLst>
              <a:path extrusionOk="0" h="298" w="302">
                <a:moveTo>
                  <a:pt x="1" y="0"/>
                </a:moveTo>
                <a:cubicBezTo>
                  <a:pt x="1" y="166"/>
                  <a:pt x="138" y="298"/>
                  <a:pt x="302" y="298"/>
                </a:cubicBez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p16"/>
          <p:cNvSpPr/>
          <p:nvPr/>
        </p:nvSpPr>
        <p:spPr>
          <a:xfrm rot="10800000">
            <a:off x="368254" y="381864"/>
            <a:ext cx="19297" cy="22673"/>
          </a:xfrm>
          <a:custGeom>
            <a:rect b="b" l="l" r="r" t="t"/>
            <a:pathLst>
              <a:path extrusionOk="0" h="265" w="303">
                <a:moveTo>
                  <a:pt x="303" y="1"/>
                </a:moveTo>
                <a:cubicBezTo>
                  <a:pt x="203" y="81"/>
                  <a:pt x="105" y="166"/>
                  <a:pt x="5" y="247"/>
                </a:cubicBezTo>
                <a:cubicBezTo>
                  <a:pt x="5" y="251"/>
                  <a:pt x="0" y="256"/>
                  <a:pt x="0" y="265"/>
                </a:cubicBezTo>
                <a:lnTo>
                  <a:pt x="303" y="265"/>
                </a:lnTo>
                <a:lnTo>
                  <a:pt x="303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" name="Google Shape;507;p16"/>
          <p:cNvSpPr/>
          <p:nvPr/>
        </p:nvSpPr>
        <p:spPr>
          <a:xfrm rot="10800000">
            <a:off x="412706" y="270893"/>
            <a:ext cx="38212" cy="51250"/>
          </a:xfrm>
          <a:custGeom>
            <a:rect b="b" l="l" r="r" t="t"/>
            <a:pathLst>
              <a:path extrusionOk="0" h="599" w="600">
                <a:moveTo>
                  <a:pt x="298" y="0"/>
                </a:moveTo>
                <a:cubicBezTo>
                  <a:pt x="133" y="0"/>
                  <a:pt x="1" y="132"/>
                  <a:pt x="1" y="297"/>
                </a:cubicBezTo>
                <a:cubicBezTo>
                  <a:pt x="1" y="462"/>
                  <a:pt x="133" y="599"/>
                  <a:pt x="298" y="599"/>
                </a:cubicBezTo>
                <a:cubicBezTo>
                  <a:pt x="462" y="599"/>
                  <a:pt x="599" y="462"/>
                  <a:pt x="599" y="297"/>
                </a:cubicBezTo>
                <a:cubicBezTo>
                  <a:pt x="599" y="132"/>
                  <a:pt x="462" y="0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8" name="Google Shape;508;p16"/>
          <p:cNvSpPr/>
          <p:nvPr/>
        </p:nvSpPr>
        <p:spPr>
          <a:xfrm rot="10800000">
            <a:off x="476392" y="211087"/>
            <a:ext cx="18979" cy="26010"/>
          </a:xfrm>
          <a:custGeom>
            <a:rect b="b" l="l" r="r" t="t"/>
            <a:pathLst>
              <a:path extrusionOk="0" h="304" w="298">
                <a:moveTo>
                  <a:pt x="0" y="1"/>
                </a:moveTo>
                <a:lnTo>
                  <a:pt x="0" y="303"/>
                </a:lnTo>
                <a:lnTo>
                  <a:pt x="298" y="303"/>
                </a:lnTo>
                <a:cubicBezTo>
                  <a:pt x="298" y="138"/>
                  <a:pt x="166" y="1"/>
                  <a:pt x="0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9" name="Google Shape;509;p16"/>
          <p:cNvSpPr/>
          <p:nvPr/>
        </p:nvSpPr>
        <p:spPr>
          <a:xfrm rot="10800000">
            <a:off x="368254" y="211087"/>
            <a:ext cx="19297" cy="26010"/>
          </a:xfrm>
          <a:custGeom>
            <a:rect b="b" l="l" r="r" t="t"/>
            <a:pathLst>
              <a:path extrusionOk="0" h="304" w="303">
                <a:moveTo>
                  <a:pt x="303" y="1"/>
                </a:moveTo>
                <a:cubicBezTo>
                  <a:pt x="137" y="1"/>
                  <a:pt x="0" y="138"/>
                  <a:pt x="0" y="303"/>
                </a:cubicBezTo>
                <a:lnTo>
                  <a:pt x="303" y="303"/>
                </a:lnTo>
                <a:lnTo>
                  <a:pt x="303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" name="Google Shape;510;p16"/>
          <p:cNvSpPr/>
          <p:nvPr/>
        </p:nvSpPr>
        <p:spPr>
          <a:xfrm rot="10800000">
            <a:off x="368254" y="356367"/>
            <a:ext cx="19297" cy="25582"/>
          </a:xfrm>
          <a:custGeom>
            <a:rect b="b" l="l" r="r" t="t"/>
            <a:pathLst>
              <a:path extrusionOk="0" h="299" w="303">
                <a:moveTo>
                  <a:pt x="0" y="1"/>
                </a:moveTo>
                <a:cubicBezTo>
                  <a:pt x="0" y="166"/>
                  <a:pt x="137" y="298"/>
                  <a:pt x="303" y="298"/>
                </a:cubicBezTo>
                <a:lnTo>
                  <a:pt x="303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" name="Google Shape;511;p16"/>
          <p:cNvSpPr/>
          <p:nvPr/>
        </p:nvSpPr>
        <p:spPr>
          <a:xfrm rot="10800000">
            <a:off x="412706" y="100117"/>
            <a:ext cx="38212" cy="51422"/>
          </a:xfrm>
          <a:custGeom>
            <a:rect b="b" l="l" r="r" t="t"/>
            <a:pathLst>
              <a:path extrusionOk="0" h="601" w="600">
                <a:moveTo>
                  <a:pt x="298" y="0"/>
                </a:moveTo>
                <a:cubicBezTo>
                  <a:pt x="133" y="0"/>
                  <a:pt x="1" y="133"/>
                  <a:pt x="1" y="298"/>
                </a:cubicBezTo>
                <a:cubicBezTo>
                  <a:pt x="1" y="463"/>
                  <a:pt x="133" y="600"/>
                  <a:pt x="298" y="600"/>
                </a:cubicBezTo>
                <a:cubicBezTo>
                  <a:pt x="462" y="600"/>
                  <a:pt x="599" y="463"/>
                  <a:pt x="599" y="298"/>
                </a:cubicBezTo>
                <a:cubicBezTo>
                  <a:pt x="599" y="133"/>
                  <a:pt x="462" y="0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16"/>
          <p:cNvSpPr/>
          <p:nvPr/>
        </p:nvSpPr>
        <p:spPr>
          <a:xfrm rot="10800000">
            <a:off x="476392" y="185762"/>
            <a:ext cx="18979" cy="25411"/>
          </a:xfrm>
          <a:custGeom>
            <a:rect b="b" l="l" r="r" t="t"/>
            <a:pathLst>
              <a:path extrusionOk="0" h="297" w="298">
                <a:moveTo>
                  <a:pt x="0" y="0"/>
                </a:moveTo>
                <a:lnTo>
                  <a:pt x="0" y="297"/>
                </a:lnTo>
                <a:cubicBezTo>
                  <a:pt x="166" y="297"/>
                  <a:pt x="298" y="165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p16"/>
          <p:cNvSpPr/>
          <p:nvPr/>
        </p:nvSpPr>
        <p:spPr>
          <a:xfrm rot="10800000">
            <a:off x="368254" y="40482"/>
            <a:ext cx="19297" cy="25839"/>
          </a:xfrm>
          <a:custGeom>
            <a:rect b="b" l="l" r="r" t="t"/>
            <a:pathLst>
              <a:path extrusionOk="0" h="302" w="303">
                <a:moveTo>
                  <a:pt x="303" y="0"/>
                </a:moveTo>
                <a:cubicBezTo>
                  <a:pt x="137" y="0"/>
                  <a:pt x="0" y="136"/>
                  <a:pt x="0" y="301"/>
                </a:cubicBezTo>
                <a:lnTo>
                  <a:pt x="303" y="301"/>
                </a:lnTo>
                <a:lnTo>
                  <a:pt x="303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" name="Google Shape;514;p16"/>
          <p:cNvSpPr/>
          <p:nvPr/>
        </p:nvSpPr>
        <p:spPr>
          <a:xfrm rot="10800000">
            <a:off x="476392" y="40482"/>
            <a:ext cx="18979" cy="25839"/>
          </a:xfrm>
          <a:custGeom>
            <a:rect b="b" l="l" r="r" t="t"/>
            <a:pathLst>
              <a:path extrusionOk="0" h="302" w="298">
                <a:moveTo>
                  <a:pt x="0" y="0"/>
                </a:moveTo>
                <a:lnTo>
                  <a:pt x="0" y="301"/>
                </a:lnTo>
                <a:lnTo>
                  <a:pt x="298" y="301"/>
                </a:lnTo>
                <a:cubicBezTo>
                  <a:pt x="298" y="136"/>
                  <a:pt x="166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p16"/>
          <p:cNvSpPr/>
          <p:nvPr/>
        </p:nvSpPr>
        <p:spPr>
          <a:xfrm rot="10800000">
            <a:off x="368254" y="185762"/>
            <a:ext cx="19297" cy="25411"/>
          </a:xfrm>
          <a:custGeom>
            <a:rect b="b" l="l" r="r" t="t"/>
            <a:pathLst>
              <a:path extrusionOk="0" h="297" w="303">
                <a:moveTo>
                  <a:pt x="0" y="0"/>
                </a:moveTo>
                <a:cubicBezTo>
                  <a:pt x="0" y="165"/>
                  <a:pt x="137" y="297"/>
                  <a:pt x="303" y="297"/>
                </a:cubicBezTo>
                <a:lnTo>
                  <a:pt x="303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6" name="Google Shape;516;p16"/>
          <p:cNvSpPr/>
          <p:nvPr/>
        </p:nvSpPr>
        <p:spPr>
          <a:xfrm rot="10800000">
            <a:off x="368254" y="15071"/>
            <a:ext cx="19297" cy="25497"/>
          </a:xfrm>
          <a:custGeom>
            <a:rect b="b" l="l" r="r" t="t"/>
            <a:pathLst>
              <a:path extrusionOk="0" h="298" w="303">
                <a:moveTo>
                  <a:pt x="0" y="0"/>
                </a:moveTo>
                <a:cubicBezTo>
                  <a:pt x="0" y="166"/>
                  <a:pt x="137" y="298"/>
                  <a:pt x="303" y="298"/>
                </a:cubicBezTo>
                <a:lnTo>
                  <a:pt x="303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" name="Google Shape;517;p16"/>
          <p:cNvSpPr/>
          <p:nvPr/>
        </p:nvSpPr>
        <p:spPr>
          <a:xfrm rot="10800000">
            <a:off x="412706" y="-70488"/>
            <a:ext cx="38212" cy="51336"/>
          </a:xfrm>
          <a:custGeom>
            <a:rect b="b" l="l" r="r" t="t"/>
            <a:pathLst>
              <a:path extrusionOk="0" h="600" w="600">
                <a:moveTo>
                  <a:pt x="298" y="1"/>
                </a:moveTo>
                <a:cubicBezTo>
                  <a:pt x="133" y="1"/>
                  <a:pt x="1" y="133"/>
                  <a:pt x="1" y="297"/>
                </a:cubicBezTo>
                <a:cubicBezTo>
                  <a:pt x="1" y="462"/>
                  <a:pt x="133" y="599"/>
                  <a:pt x="298" y="599"/>
                </a:cubicBezTo>
                <a:cubicBezTo>
                  <a:pt x="462" y="599"/>
                  <a:pt x="599" y="462"/>
                  <a:pt x="599" y="297"/>
                </a:cubicBezTo>
                <a:cubicBezTo>
                  <a:pt x="599" y="133"/>
                  <a:pt x="462" y="1"/>
                  <a:pt x="298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8" name="Google Shape;518;p16"/>
          <p:cNvSpPr/>
          <p:nvPr/>
        </p:nvSpPr>
        <p:spPr>
          <a:xfrm rot="10800000">
            <a:off x="476392" y="15071"/>
            <a:ext cx="18979" cy="25497"/>
          </a:xfrm>
          <a:custGeom>
            <a:rect b="b" l="l" r="r" t="t"/>
            <a:pathLst>
              <a:path extrusionOk="0" h="298" w="298">
                <a:moveTo>
                  <a:pt x="0" y="0"/>
                </a:moveTo>
                <a:lnTo>
                  <a:pt x="0" y="298"/>
                </a:lnTo>
                <a:cubicBezTo>
                  <a:pt x="166" y="298"/>
                  <a:pt x="298" y="166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9" name="Google Shape;519;p16"/>
          <p:cNvSpPr/>
          <p:nvPr/>
        </p:nvSpPr>
        <p:spPr>
          <a:xfrm rot="10800000">
            <a:off x="495306" y="211087"/>
            <a:ext cx="19234" cy="26010"/>
          </a:xfrm>
          <a:custGeom>
            <a:rect b="b" l="l" r="r" t="t"/>
            <a:pathLst>
              <a:path extrusionOk="0" h="304" w="302">
                <a:moveTo>
                  <a:pt x="301" y="1"/>
                </a:moveTo>
                <a:cubicBezTo>
                  <a:pt x="137" y="1"/>
                  <a:pt x="0" y="138"/>
                  <a:pt x="0" y="303"/>
                </a:cubicBezTo>
                <a:lnTo>
                  <a:pt x="301" y="303"/>
                </a:lnTo>
                <a:lnTo>
                  <a:pt x="301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" name="Google Shape;520;p16"/>
          <p:cNvSpPr/>
          <p:nvPr/>
        </p:nvSpPr>
        <p:spPr>
          <a:xfrm rot="10800000">
            <a:off x="603444" y="40482"/>
            <a:ext cx="19234" cy="25839"/>
          </a:xfrm>
          <a:custGeom>
            <a:rect b="b" l="l" r="r" t="t"/>
            <a:pathLst>
              <a:path extrusionOk="0" h="302" w="302">
                <a:moveTo>
                  <a:pt x="1" y="0"/>
                </a:moveTo>
                <a:lnTo>
                  <a:pt x="1" y="301"/>
                </a:lnTo>
                <a:lnTo>
                  <a:pt x="302" y="301"/>
                </a:lnTo>
                <a:cubicBezTo>
                  <a:pt x="302" y="136"/>
                  <a:pt x="170" y="0"/>
                  <a:pt x="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" name="Google Shape;521;p16"/>
          <p:cNvSpPr/>
          <p:nvPr/>
        </p:nvSpPr>
        <p:spPr>
          <a:xfrm rot="10800000">
            <a:off x="495306" y="40482"/>
            <a:ext cx="19234" cy="25839"/>
          </a:xfrm>
          <a:custGeom>
            <a:rect b="b" l="l" r="r" t="t"/>
            <a:pathLst>
              <a:path extrusionOk="0" h="302" w="302">
                <a:moveTo>
                  <a:pt x="301" y="0"/>
                </a:moveTo>
                <a:cubicBezTo>
                  <a:pt x="137" y="0"/>
                  <a:pt x="0" y="136"/>
                  <a:pt x="0" y="301"/>
                </a:cubicBezTo>
                <a:lnTo>
                  <a:pt x="301" y="301"/>
                </a:lnTo>
                <a:lnTo>
                  <a:pt x="301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p16"/>
          <p:cNvSpPr/>
          <p:nvPr/>
        </p:nvSpPr>
        <p:spPr>
          <a:xfrm rot="10800000">
            <a:off x="495306" y="185762"/>
            <a:ext cx="19234" cy="25411"/>
          </a:xfrm>
          <a:custGeom>
            <a:rect b="b" l="l" r="r" t="t"/>
            <a:pathLst>
              <a:path extrusionOk="0" h="297" w="302">
                <a:moveTo>
                  <a:pt x="0" y="0"/>
                </a:moveTo>
                <a:cubicBezTo>
                  <a:pt x="0" y="165"/>
                  <a:pt x="137" y="297"/>
                  <a:pt x="301" y="297"/>
                </a:cubicBezTo>
                <a:lnTo>
                  <a:pt x="301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3" name="Google Shape;523;p16"/>
          <p:cNvSpPr/>
          <p:nvPr/>
        </p:nvSpPr>
        <p:spPr>
          <a:xfrm rot="10800000">
            <a:off x="539695" y="100117"/>
            <a:ext cx="38212" cy="51422"/>
          </a:xfrm>
          <a:custGeom>
            <a:rect b="b" l="l" r="r" t="t"/>
            <a:pathLst>
              <a:path extrusionOk="0" h="601" w="600">
                <a:moveTo>
                  <a:pt x="297" y="0"/>
                </a:moveTo>
                <a:cubicBezTo>
                  <a:pt x="132" y="0"/>
                  <a:pt x="0" y="133"/>
                  <a:pt x="0" y="298"/>
                </a:cubicBezTo>
                <a:cubicBezTo>
                  <a:pt x="0" y="463"/>
                  <a:pt x="132" y="600"/>
                  <a:pt x="297" y="600"/>
                </a:cubicBezTo>
                <a:cubicBezTo>
                  <a:pt x="462" y="600"/>
                  <a:pt x="599" y="463"/>
                  <a:pt x="599" y="298"/>
                </a:cubicBezTo>
                <a:cubicBezTo>
                  <a:pt x="599" y="133"/>
                  <a:pt x="462" y="0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p16"/>
          <p:cNvSpPr/>
          <p:nvPr/>
        </p:nvSpPr>
        <p:spPr>
          <a:xfrm rot="10800000">
            <a:off x="495306" y="15071"/>
            <a:ext cx="19234" cy="25497"/>
          </a:xfrm>
          <a:custGeom>
            <a:rect b="b" l="l" r="r" t="t"/>
            <a:pathLst>
              <a:path extrusionOk="0" h="298" w="302">
                <a:moveTo>
                  <a:pt x="0" y="0"/>
                </a:moveTo>
                <a:cubicBezTo>
                  <a:pt x="0" y="166"/>
                  <a:pt x="137" y="298"/>
                  <a:pt x="301" y="298"/>
                </a:cubicBezTo>
                <a:lnTo>
                  <a:pt x="301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5" name="Google Shape;525;p16"/>
          <p:cNvSpPr/>
          <p:nvPr/>
        </p:nvSpPr>
        <p:spPr>
          <a:xfrm rot="10800000">
            <a:off x="603444" y="15071"/>
            <a:ext cx="19234" cy="25497"/>
          </a:xfrm>
          <a:custGeom>
            <a:rect b="b" l="l" r="r" t="t"/>
            <a:pathLst>
              <a:path extrusionOk="0" h="298" w="302">
                <a:moveTo>
                  <a:pt x="1" y="0"/>
                </a:moveTo>
                <a:lnTo>
                  <a:pt x="1" y="298"/>
                </a:lnTo>
                <a:cubicBezTo>
                  <a:pt x="170" y="298"/>
                  <a:pt x="302" y="166"/>
                  <a:pt x="30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6" name="Google Shape;526;p16"/>
          <p:cNvSpPr/>
          <p:nvPr/>
        </p:nvSpPr>
        <p:spPr>
          <a:xfrm rot="10800000">
            <a:off x="539695" y="-70488"/>
            <a:ext cx="38212" cy="51336"/>
          </a:xfrm>
          <a:custGeom>
            <a:rect b="b" l="l" r="r" t="t"/>
            <a:pathLst>
              <a:path extrusionOk="0" h="600" w="600">
                <a:moveTo>
                  <a:pt x="297" y="1"/>
                </a:moveTo>
                <a:cubicBezTo>
                  <a:pt x="132" y="1"/>
                  <a:pt x="0" y="133"/>
                  <a:pt x="0" y="297"/>
                </a:cubicBezTo>
                <a:cubicBezTo>
                  <a:pt x="0" y="462"/>
                  <a:pt x="132" y="599"/>
                  <a:pt x="297" y="599"/>
                </a:cubicBezTo>
                <a:cubicBezTo>
                  <a:pt x="462" y="599"/>
                  <a:pt x="599" y="462"/>
                  <a:pt x="599" y="297"/>
                </a:cubicBezTo>
                <a:cubicBezTo>
                  <a:pt x="599" y="133"/>
                  <a:pt x="462" y="1"/>
                  <a:pt x="297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7" name="Google Shape;527;p16"/>
          <p:cNvSpPr/>
          <p:nvPr/>
        </p:nvSpPr>
        <p:spPr>
          <a:xfrm rot="10800000">
            <a:off x="667065" y="100117"/>
            <a:ext cx="37639" cy="40470"/>
          </a:xfrm>
          <a:custGeom>
            <a:rect b="b" l="l" r="r" t="t"/>
            <a:pathLst>
              <a:path extrusionOk="0" h="473" w="591">
                <a:moveTo>
                  <a:pt x="534" y="0"/>
                </a:moveTo>
                <a:cubicBezTo>
                  <a:pt x="359" y="76"/>
                  <a:pt x="181" y="142"/>
                  <a:pt x="1" y="207"/>
                </a:cubicBezTo>
                <a:cubicBezTo>
                  <a:pt x="20" y="353"/>
                  <a:pt x="142" y="472"/>
                  <a:pt x="294" y="472"/>
                </a:cubicBezTo>
                <a:cubicBezTo>
                  <a:pt x="458" y="472"/>
                  <a:pt x="590" y="335"/>
                  <a:pt x="590" y="170"/>
                </a:cubicBezTo>
                <a:cubicBezTo>
                  <a:pt x="590" y="104"/>
                  <a:pt x="566" y="48"/>
                  <a:pt x="534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8" name="Google Shape;528;p16"/>
          <p:cNvSpPr/>
          <p:nvPr/>
        </p:nvSpPr>
        <p:spPr>
          <a:xfrm rot="10800000">
            <a:off x="730433" y="40482"/>
            <a:ext cx="19297" cy="25839"/>
          </a:xfrm>
          <a:custGeom>
            <a:rect b="b" l="l" r="r" t="t"/>
            <a:pathLst>
              <a:path extrusionOk="0" h="302" w="303">
                <a:moveTo>
                  <a:pt x="0" y="0"/>
                </a:moveTo>
                <a:lnTo>
                  <a:pt x="0" y="301"/>
                </a:lnTo>
                <a:lnTo>
                  <a:pt x="302" y="301"/>
                </a:lnTo>
                <a:cubicBezTo>
                  <a:pt x="302" y="136"/>
                  <a:pt x="165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9" name="Google Shape;529;p16"/>
          <p:cNvSpPr/>
          <p:nvPr/>
        </p:nvSpPr>
        <p:spPr>
          <a:xfrm rot="10800000">
            <a:off x="622614" y="40482"/>
            <a:ext cx="19042" cy="25839"/>
          </a:xfrm>
          <a:custGeom>
            <a:rect b="b" l="l" r="r" t="t"/>
            <a:pathLst>
              <a:path extrusionOk="0" h="302" w="299">
                <a:moveTo>
                  <a:pt x="299" y="0"/>
                </a:moveTo>
                <a:cubicBezTo>
                  <a:pt x="133" y="0"/>
                  <a:pt x="1" y="136"/>
                  <a:pt x="1" y="301"/>
                </a:cubicBezTo>
                <a:lnTo>
                  <a:pt x="299" y="301"/>
                </a:lnTo>
                <a:lnTo>
                  <a:pt x="299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0" name="Google Shape;530;p16"/>
          <p:cNvSpPr/>
          <p:nvPr/>
        </p:nvSpPr>
        <p:spPr>
          <a:xfrm rot="10800000">
            <a:off x="730433" y="15071"/>
            <a:ext cx="19297" cy="25497"/>
          </a:xfrm>
          <a:custGeom>
            <a:rect b="b" l="l" r="r" t="t"/>
            <a:pathLst>
              <a:path extrusionOk="0" h="298" w="303">
                <a:moveTo>
                  <a:pt x="0" y="0"/>
                </a:moveTo>
                <a:lnTo>
                  <a:pt x="0" y="298"/>
                </a:lnTo>
                <a:cubicBezTo>
                  <a:pt x="165" y="298"/>
                  <a:pt x="302" y="166"/>
                  <a:pt x="30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" name="Google Shape;531;p16"/>
          <p:cNvSpPr/>
          <p:nvPr/>
        </p:nvSpPr>
        <p:spPr>
          <a:xfrm rot="10800000">
            <a:off x="667065" y="-70488"/>
            <a:ext cx="38212" cy="51336"/>
          </a:xfrm>
          <a:custGeom>
            <a:rect b="b" l="l" r="r" t="t"/>
            <a:pathLst>
              <a:path extrusionOk="0" h="600" w="600">
                <a:moveTo>
                  <a:pt x="303" y="1"/>
                </a:moveTo>
                <a:cubicBezTo>
                  <a:pt x="137" y="1"/>
                  <a:pt x="0" y="133"/>
                  <a:pt x="0" y="297"/>
                </a:cubicBezTo>
                <a:cubicBezTo>
                  <a:pt x="0" y="462"/>
                  <a:pt x="137" y="599"/>
                  <a:pt x="303" y="599"/>
                </a:cubicBezTo>
                <a:cubicBezTo>
                  <a:pt x="467" y="599"/>
                  <a:pt x="599" y="462"/>
                  <a:pt x="599" y="297"/>
                </a:cubicBezTo>
                <a:cubicBezTo>
                  <a:pt x="599" y="133"/>
                  <a:pt x="467" y="1"/>
                  <a:pt x="303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p16"/>
          <p:cNvSpPr/>
          <p:nvPr/>
        </p:nvSpPr>
        <p:spPr>
          <a:xfrm rot="10800000">
            <a:off x="622614" y="15071"/>
            <a:ext cx="19042" cy="25497"/>
          </a:xfrm>
          <a:custGeom>
            <a:rect b="b" l="l" r="r" t="t"/>
            <a:pathLst>
              <a:path extrusionOk="0" h="298" w="299">
                <a:moveTo>
                  <a:pt x="1" y="0"/>
                </a:moveTo>
                <a:cubicBezTo>
                  <a:pt x="1" y="166"/>
                  <a:pt x="133" y="298"/>
                  <a:pt x="299" y="298"/>
                </a:cubicBezTo>
                <a:lnTo>
                  <a:pt x="299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16"/>
          <p:cNvSpPr/>
          <p:nvPr/>
        </p:nvSpPr>
        <p:spPr>
          <a:xfrm rot="10800000">
            <a:off x="749666" y="40482"/>
            <a:ext cx="18979" cy="25839"/>
          </a:xfrm>
          <a:custGeom>
            <a:rect b="b" l="l" r="r" t="t"/>
            <a:pathLst>
              <a:path extrusionOk="0" h="302" w="298">
                <a:moveTo>
                  <a:pt x="297" y="0"/>
                </a:moveTo>
                <a:cubicBezTo>
                  <a:pt x="132" y="0"/>
                  <a:pt x="1" y="136"/>
                  <a:pt x="1" y="301"/>
                </a:cubicBezTo>
                <a:lnTo>
                  <a:pt x="297" y="301"/>
                </a:ln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p16"/>
          <p:cNvSpPr/>
          <p:nvPr/>
        </p:nvSpPr>
        <p:spPr>
          <a:xfrm rot="10800000">
            <a:off x="857549" y="40482"/>
            <a:ext cx="19234" cy="25497"/>
          </a:xfrm>
          <a:custGeom>
            <a:rect b="b" l="l" r="r" t="t"/>
            <a:pathLst>
              <a:path extrusionOk="0" h="298" w="302">
                <a:moveTo>
                  <a:pt x="19" y="1"/>
                </a:moveTo>
                <a:cubicBezTo>
                  <a:pt x="15" y="1"/>
                  <a:pt x="5" y="1"/>
                  <a:pt x="1" y="5"/>
                </a:cubicBezTo>
                <a:lnTo>
                  <a:pt x="1" y="297"/>
                </a:lnTo>
                <a:lnTo>
                  <a:pt x="302" y="297"/>
                </a:lnTo>
                <a:cubicBezTo>
                  <a:pt x="302" y="138"/>
                  <a:pt x="175" y="10"/>
                  <a:pt x="19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5" name="Google Shape;535;p16"/>
          <p:cNvSpPr/>
          <p:nvPr/>
        </p:nvSpPr>
        <p:spPr>
          <a:xfrm rot="10800000">
            <a:off x="857549" y="15071"/>
            <a:ext cx="19234" cy="25497"/>
          </a:xfrm>
          <a:custGeom>
            <a:rect b="b" l="l" r="r" t="t"/>
            <a:pathLst>
              <a:path extrusionOk="0" h="298" w="302">
                <a:moveTo>
                  <a:pt x="1" y="0"/>
                </a:moveTo>
                <a:lnTo>
                  <a:pt x="1" y="298"/>
                </a:lnTo>
                <a:cubicBezTo>
                  <a:pt x="166" y="298"/>
                  <a:pt x="302" y="166"/>
                  <a:pt x="30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6" name="Google Shape;536;p16"/>
          <p:cNvSpPr/>
          <p:nvPr/>
        </p:nvSpPr>
        <p:spPr>
          <a:xfrm rot="10800000">
            <a:off x="749666" y="15071"/>
            <a:ext cx="18979" cy="25497"/>
          </a:xfrm>
          <a:custGeom>
            <a:rect b="b" l="l" r="r" t="t"/>
            <a:pathLst>
              <a:path extrusionOk="0" h="298" w="298">
                <a:moveTo>
                  <a:pt x="1" y="0"/>
                </a:moveTo>
                <a:cubicBezTo>
                  <a:pt x="1" y="166"/>
                  <a:pt x="132" y="298"/>
                  <a:pt x="297" y="298"/>
                </a:cubicBez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7" name="Google Shape;537;p16"/>
          <p:cNvSpPr/>
          <p:nvPr/>
        </p:nvSpPr>
        <p:spPr>
          <a:xfrm rot="10800000">
            <a:off x="794118" y="-70488"/>
            <a:ext cx="38212" cy="51336"/>
          </a:xfrm>
          <a:custGeom>
            <a:rect b="b" l="l" r="r" t="t"/>
            <a:pathLst>
              <a:path extrusionOk="0" h="600" w="600">
                <a:moveTo>
                  <a:pt x="302" y="1"/>
                </a:moveTo>
                <a:cubicBezTo>
                  <a:pt x="137" y="1"/>
                  <a:pt x="0" y="133"/>
                  <a:pt x="0" y="297"/>
                </a:cubicBezTo>
                <a:cubicBezTo>
                  <a:pt x="0" y="462"/>
                  <a:pt x="137" y="599"/>
                  <a:pt x="302" y="599"/>
                </a:cubicBezTo>
                <a:cubicBezTo>
                  <a:pt x="468" y="599"/>
                  <a:pt x="600" y="462"/>
                  <a:pt x="600" y="297"/>
                </a:cubicBezTo>
                <a:cubicBezTo>
                  <a:pt x="600" y="133"/>
                  <a:pt x="468" y="1"/>
                  <a:pt x="302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8" name="Google Shape;538;p16"/>
          <p:cNvSpPr/>
          <p:nvPr/>
        </p:nvSpPr>
        <p:spPr>
          <a:xfrm rot="10800000">
            <a:off x="876718" y="40482"/>
            <a:ext cx="18979" cy="25069"/>
          </a:xfrm>
          <a:custGeom>
            <a:rect b="b" l="l" r="r" t="t"/>
            <a:pathLst>
              <a:path extrusionOk="0" h="293" w="298">
                <a:moveTo>
                  <a:pt x="298" y="0"/>
                </a:moveTo>
                <a:cubicBezTo>
                  <a:pt x="270" y="0"/>
                  <a:pt x="237" y="9"/>
                  <a:pt x="203" y="9"/>
                </a:cubicBezTo>
                <a:cubicBezTo>
                  <a:pt x="85" y="52"/>
                  <a:pt x="0" y="161"/>
                  <a:pt x="0" y="292"/>
                </a:cubicBezTo>
                <a:lnTo>
                  <a:pt x="298" y="292"/>
                </a:ln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p16"/>
          <p:cNvSpPr/>
          <p:nvPr/>
        </p:nvSpPr>
        <p:spPr>
          <a:xfrm rot="10800000">
            <a:off x="984538" y="40482"/>
            <a:ext cx="19297" cy="16171"/>
          </a:xfrm>
          <a:custGeom>
            <a:rect b="b" l="l" r="r" t="t"/>
            <a:pathLst>
              <a:path extrusionOk="0" h="189" w="303">
                <a:moveTo>
                  <a:pt x="1" y="0"/>
                </a:moveTo>
                <a:lnTo>
                  <a:pt x="1" y="188"/>
                </a:lnTo>
                <a:lnTo>
                  <a:pt x="303" y="188"/>
                </a:lnTo>
                <a:cubicBezTo>
                  <a:pt x="303" y="114"/>
                  <a:pt x="274" y="51"/>
                  <a:pt x="23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16"/>
          <p:cNvSpPr/>
          <p:nvPr/>
        </p:nvSpPr>
        <p:spPr>
          <a:xfrm rot="10800000">
            <a:off x="921170" y="-70488"/>
            <a:ext cx="38212" cy="51336"/>
          </a:xfrm>
          <a:custGeom>
            <a:rect b="b" l="l" r="r" t="t"/>
            <a:pathLst>
              <a:path extrusionOk="0" h="600" w="600">
                <a:moveTo>
                  <a:pt x="303" y="1"/>
                </a:moveTo>
                <a:cubicBezTo>
                  <a:pt x="138" y="1"/>
                  <a:pt x="1" y="133"/>
                  <a:pt x="1" y="297"/>
                </a:cubicBezTo>
                <a:cubicBezTo>
                  <a:pt x="1" y="462"/>
                  <a:pt x="138" y="599"/>
                  <a:pt x="303" y="599"/>
                </a:cubicBezTo>
                <a:cubicBezTo>
                  <a:pt x="467" y="599"/>
                  <a:pt x="600" y="462"/>
                  <a:pt x="600" y="297"/>
                </a:cubicBezTo>
                <a:cubicBezTo>
                  <a:pt x="600" y="133"/>
                  <a:pt x="467" y="1"/>
                  <a:pt x="303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p16"/>
          <p:cNvSpPr/>
          <p:nvPr/>
        </p:nvSpPr>
        <p:spPr>
          <a:xfrm rot="10800000">
            <a:off x="876718" y="15071"/>
            <a:ext cx="18979" cy="25497"/>
          </a:xfrm>
          <a:custGeom>
            <a:rect b="b" l="l" r="r" t="t"/>
            <a:pathLst>
              <a:path extrusionOk="0" h="298" w="298">
                <a:moveTo>
                  <a:pt x="0" y="0"/>
                </a:moveTo>
                <a:cubicBezTo>
                  <a:pt x="0" y="166"/>
                  <a:pt x="133" y="298"/>
                  <a:pt x="298" y="298"/>
                </a:cubicBez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2" name="Google Shape;542;p16"/>
          <p:cNvSpPr/>
          <p:nvPr/>
        </p:nvSpPr>
        <p:spPr>
          <a:xfrm rot="10800000">
            <a:off x="984538" y="15071"/>
            <a:ext cx="19297" cy="25497"/>
          </a:xfrm>
          <a:custGeom>
            <a:rect b="b" l="l" r="r" t="t"/>
            <a:pathLst>
              <a:path extrusionOk="0" h="298" w="303">
                <a:moveTo>
                  <a:pt x="1" y="0"/>
                </a:moveTo>
                <a:lnTo>
                  <a:pt x="1" y="298"/>
                </a:lnTo>
                <a:cubicBezTo>
                  <a:pt x="166" y="298"/>
                  <a:pt x="303" y="166"/>
                  <a:pt x="303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p16"/>
          <p:cNvSpPr/>
          <p:nvPr/>
        </p:nvSpPr>
        <p:spPr>
          <a:xfrm rot="10800000">
            <a:off x="1003771" y="40482"/>
            <a:ext cx="18915" cy="16684"/>
          </a:xfrm>
          <a:custGeom>
            <a:rect b="b" l="l" r="r" t="t"/>
            <a:pathLst>
              <a:path extrusionOk="0" h="195" w="297">
                <a:moveTo>
                  <a:pt x="75" y="1"/>
                </a:moveTo>
                <a:cubicBezTo>
                  <a:pt x="28" y="53"/>
                  <a:pt x="0" y="120"/>
                  <a:pt x="0" y="194"/>
                </a:cubicBezTo>
                <a:lnTo>
                  <a:pt x="297" y="194"/>
                </a:lnTo>
                <a:lnTo>
                  <a:pt x="297" y="6"/>
                </a:lnTo>
                <a:cubicBezTo>
                  <a:pt x="222" y="6"/>
                  <a:pt x="151" y="1"/>
                  <a:pt x="75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4" name="Google Shape;544;p16"/>
          <p:cNvSpPr/>
          <p:nvPr/>
        </p:nvSpPr>
        <p:spPr>
          <a:xfrm rot="10800000">
            <a:off x="1111590" y="40482"/>
            <a:ext cx="19234" cy="25839"/>
          </a:xfrm>
          <a:custGeom>
            <a:rect b="b" l="l" r="r" t="t"/>
            <a:pathLst>
              <a:path extrusionOk="0" h="302" w="302">
                <a:moveTo>
                  <a:pt x="0" y="0"/>
                </a:moveTo>
                <a:lnTo>
                  <a:pt x="0" y="301"/>
                </a:lnTo>
                <a:lnTo>
                  <a:pt x="301" y="301"/>
                </a:lnTo>
                <a:cubicBezTo>
                  <a:pt x="301" y="136"/>
                  <a:pt x="166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5" name="Google Shape;545;p16"/>
          <p:cNvSpPr/>
          <p:nvPr/>
        </p:nvSpPr>
        <p:spPr>
          <a:xfrm rot="10800000">
            <a:off x="1048159" y="-70488"/>
            <a:ext cx="38276" cy="51336"/>
          </a:xfrm>
          <a:custGeom>
            <a:rect b="b" l="l" r="r" t="t"/>
            <a:pathLst>
              <a:path extrusionOk="0" h="600" w="601">
                <a:moveTo>
                  <a:pt x="303" y="1"/>
                </a:moveTo>
                <a:cubicBezTo>
                  <a:pt x="137" y="1"/>
                  <a:pt x="1" y="133"/>
                  <a:pt x="1" y="297"/>
                </a:cubicBezTo>
                <a:cubicBezTo>
                  <a:pt x="1" y="462"/>
                  <a:pt x="137" y="599"/>
                  <a:pt x="303" y="599"/>
                </a:cubicBezTo>
                <a:cubicBezTo>
                  <a:pt x="468" y="599"/>
                  <a:pt x="600" y="462"/>
                  <a:pt x="600" y="297"/>
                </a:cubicBezTo>
                <a:cubicBezTo>
                  <a:pt x="600" y="133"/>
                  <a:pt x="468" y="1"/>
                  <a:pt x="303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6" name="Google Shape;546;p16"/>
          <p:cNvSpPr/>
          <p:nvPr/>
        </p:nvSpPr>
        <p:spPr>
          <a:xfrm rot="10800000">
            <a:off x="1003771" y="15071"/>
            <a:ext cx="18915" cy="25497"/>
          </a:xfrm>
          <a:custGeom>
            <a:rect b="b" l="l" r="r" t="t"/>
            <a:pathLst>
              <a:path extrusionOk="0" h="298" w="297">
                <a:moveTo>
                  <a:pt x="0" y="0"/>
                </a:moveTo>
                <a:cubicBezTo>
                  <a:pt x="0" y="166"/>
                  <a:pt x="131" y="298"/>
                  <a:pt x="297" y="298"/>
                </a:cubicBez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7" name="Google Shape;547;p16"/>
          <p:cNvSpPr/>
          <p:nvPr/>
        </p:nvSpPr>
        <p:spPr>
          <a:xfrm rot="10800000">
            <a:off x="1111590" y="15071"/>
            <a:ext cx="19234" cy="25497"/>
          </a:xfrm>
          <a:custGeom>
            <a:rect b="b" l="l" r="r" t="t"/>
            <a:pathLst>
              <a:path extrusionOk="0" h="298" w="302">
                <a:moveTo>
                  <a:pt x="0" y="0"/>
                </a:moveTo>
                <a:lnTo>
                  <a:pt x="0" y="298"/>
                </a:lnTo>
                <a:cubicBezTo>
                  <a:pt x="166" y="298"/>
                  <a:pt x="301" y="166"/>
                  <a:pt x="30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8" name="Google Shape;548;p16"/>
          <p:cNvSpPr/>
          <p:nvPr/>
        </p:nvSpPr>
        <p:spPr>
          <a:xfrm rot="10800000">
            <a:off x="1130760" y="40482"/>
            <a:ext cx="19042" cy="25839"/>
          </a:xfrm>
          <a:custGeom>
            <a:rect b="b" l="l" r="r" t="t"/>
            <a:pathLst>
              <a:path extrusionOk="0" h="302" w="299">
                <a:moveTo>
                  <a:pt x="298" y="0"/>
                </a:moveTo>
                <a:cubicBezTo>
                  <a:pt x="133" y="0"/>
                  <a:pt x="1" y="136"/>
                  <a:pt x="1" y="301"/>
                </a:cubicBezTo>
                <a:lnTo>
                  <a:pt x="298" y="301"/>
                </a:ln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9" name="Google Shape;549;p16"/>
          <p:cNvSpPr/>
          <p:nvPr/>
        </p:nvSpPr>
        <p:spPr>
          <a:xfrm rot="10800000">
            <a:off x="1238579" y="40482"/>
            <a:ext cx="19361" cy="25839"/>
          </a:xfrm>
          <a:custGeom>
            <a:rect b="b" l="l" r="r" t="t"/>
            <a:pathLst>
              <a:path extrusionOk="0" h="302" w="304">
                <a:moveTo>
                  <a:pt x="1" y="0"/>
                </a:moveTo>
                <a:lnTo>
                  <a:pt x="1" y="301"/>
                </a:lnTo>
                <a:lnTo>
                  <a:pt x="303" y="301"/>
                </a:lnTo>
                <a:cubicBezTo>
                  <a:pt x="303" y="136"/>
                  <a:pt x="166" y="0"/>
                  <a:pt x="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0" name="Google Shape;550;p16"/>
          <p:cNvSpPr/>
          <p:nvPr/>
        </p:nvSpPr>
        <p:spPr>
          <a:xfrm rot="10800000">
            <a:off x="1175275" y="-70488"/>
            <a:ext cx="38149" cy="51336"/>
          </a:xfrm>
          <a:custGeom>
            <a:rect b="b" l="l" r="r" t="t"/>
            <a:pathLst>
              <a:path extrusionOk="0" h="600" w="599">
                <a:moveTo>
                  <a:pt x="302" y="1"/>
                </a:moveTo>
                <a:cubicBezTo>
                  <a:pt x="137" y="1"/>
                  <a:pt x="0" y="133"/>
                  <a:pt x="0" y="297"/>
                </a:cubicBezTo>
                <a:cubicBezTo>
                  <a:pt x="0" y="462"/>
                  <a:pt x="137" y="599"/>
                  <a:pt x="302" y="599"/>
                </a:cubicBezTo>
                <a:cubicBezTo>
                  <a:pt x="467" y="599"/>
                  <a:pt x="599" y="462"/>
                  <a:pt x="599" y="297"/>
                </a:cubicBezTo>
                <a:cubicBezTo>
                  <a:pt x="599" y="133"/>
                  <a:pt x="467" y="1"/>
                  <a:pt x="302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p16"/>
          <p:cNvSpPr/>
          <p:nvPr/>
        </p:nvSpPr>
        <p:spPr>
          <a:xfrm rot="10800000">
            <a:off x="1130760" y="15071"/>
            <a:ext cx="19042" cy="25497"/>
          </a:xfrm>
          <a:custGeom>
            <a:rect b="b" l="l" r="r" t="t"/>
            <a:pathLst>
              <a:path extrusionOk="0" h="298" w="299">
                <a:moveTo>
                  <a:pt x="1" y="0"/>
                </a:moveTo>
                <a:cubicBezTo>
                  <a:pt x="1" y="166"/>
                  <a:pt x="133" y="298"/>
                  <a:pt x="298" y="298"/>
                </a:cubicBez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" name="Google Shape;552;p16"/>
          <p:cNvSpPr/>
          <p:nvPr/>
        </p:nvSpPr>
        <p:spPr>
          <a:xfrm rot="10800000">
            <a:off x="1238579" y="15071"/>
            <a:ext cx="19361" cy="25497"/>
          </a:xfrm>
          <a:custGeom>
            <a:rect b="b" l="l" r="r" t="t"/>
            <a:pathLst>
              <a:path extrusionOk="0" h="298" w="304">
                <a:moveTo>
                  <a:pt x="1" y="0"/>
                </a:moveTo>
                <a:lnTo>
                  <a:pt x="1" y="298"/>
                </a:lnTo>
                <a:cubicBezTo>
                  <a:pt x="166" y="298"/>
                  <a:pt x="303" y="166"/>
                  <a:pt x="303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" name="Google Shape;553;p16"/>
          <p:cNvSpPr/>
          <p:nvPr/>
        </p:nvSpPr>
        <p:spPr>
          <a:xfrm rot="10800000">
            <a:off x="1365950" y="40482"/>
            <a:ext cx="18979" cy="25839"/>
          </a:xfrm>
          <a:custGeom>
            <a:rect b="b" l="l" r="r" t="t"/>
            <a:pathLst>
              <a:path extrusionOk="0" h="302" w="298">
                <a:moveTo>
                  <a:pt x="1" y="0"/>
                </a:moveTo>
                <a:lnTo>
                  <a:pt x="1" y="301"/>
                </a:lnTo>
                <a:lnTo>
                  <a:pt x="297" y="301"/>
                </a:lnTo>
                <a:cubicBezTo>
                  <a:pt x="297" y="136"/>
                  <a:pt x="166" y="0"/>
                  <a:pt x="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4" name="Google Shape;554;p16"/>
          <p:cNvSpPr/>
          <p:nvPr/>
        </p:nvSpPr>
        <p:spPr>
          <a:xfrm rot="10800000">
            <a:off x="1257876" y="40482"/>
            <a:ext cx="18915" cy="25839"/>
          </a:xfrm>
          <a:custGeom>
            <a:rect b="b" l="l" r="r" t="t"/>
            <a:pathLst>
              <a:path extrusionOk="0" h="302" w="297">
                <a:moveTo>
                  <a:pt x="297" y="0"/>
                </a:moveTo>
                <a:cubicBezTo>
                  <a:pt x="132" y="0"/>
                  <a:pt x="0" y="136"/>
                  <a:pt x="0" y="301"/>
                </a:cubicBezTo>
                <a:lnTo>
                  <a:pt x="297" y="301"/>
                </a:ln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5" name="Google Shape;555;p16"/>
          <p:cNvSpPr/>
          <p:nvPr/>
        </p:nvSpPr>
        <p:spPr>
          <a:xfrm rot="10800000">
            <a:off x="1306531" y="100117"/>
            <a:ext cx="33054" cy="20363"/>
          </a:xfrm>
          <a:custGeom>
            <a:rect b="b" l="l" r="r" t="t"/>
            <a:pathLst>
              <a:path extrusionOk="0" h="238" w="519">
                <a:moveTo>
                  <a:pt x="1" y="1"/>
                </a:moveTo>
                <a:lnTo>
                  <a:pt x="1" y="1"/>
                </a:lnTo>
                <a:cubicBezTo>
                  <a:pt x="29" y="133"/>
                  <a:pt x="142" y="237"/>
                  <a:pt x="288" y="237"/>
                </a:cubicBezTo>
                <a:cubicBezTo>
                  <a:pt x="382" y="237"/>
                  <a:pt x="462" y="190"/>
                  <a:pt x="519" y="118"/>
                </a:cubicBezTo>
                <a:cubicBezTo>
                  <a:pt x="345" y="81"/>
                  <a:pt x="170" y="44"/>
                  <a:pt x="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6" name="Google Shape;556;p16"/>
          <p:cNvSpPr/>
          <p:nvPr/>
        </p:nvSpPr>
        <p:spPr>
          <a:xfrm rot="10800000">
            <a:off x="1302264" y="-70488"/>
            <a:ext cx="38276" cy="51336"/>
          </a:xfrm>
          <a:custGeom>
            <a:rect b="b" l="l" r="r" t="t"/>
            <a:pathLst>
              <a:path extrusionOk="0" h="600" w="601">
                <a:moveTo>
                  <a:pt x="303" y="1"/>
                </a:moveTo>
                <a:cubicBezTo>
                  <a:pt x="133" y="1"/>
                  <a:pt x="1" y="133"/>
                  <a:pt x="1" y="297"/>
                </a:cubicBezTo>
                <a:cubicBezTo>
                  <a:pt x="1" y="462"/>
                  <a:pt x="133" y="599"/>
                  <a:pt x="303" y="599"/>
                </a:cubicBezTo>
                <a:cubicBezTo>
                  <a:pt x="468" y="599"/>
                  <a:pt x="601" y="462"/>
                  <a:pt x="601" y="297"/>
                </a:cubicBezTo>
                <a:cubicBezTo>
                  <a:pt x="601" y="133"/>
                  <a:pt x="468" y="1"/>
                  <a:pt x="303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7" name="Google Shape;557;p16"/>
          <p:cNvSpPr/>
          <p:nvPr/>
        </p:nvSpPr>
        <p:spPr>
          <a:xfrm rot="10800000">
            <a:off x="1257876" y="15071"/>
            <a:ext cx="18915" cy="25497"/>
          </a:xfrm>
          <a:custGeom>
            <a:rect b="b" l="l" r="r" t="t"/>
            <a:pathLst>
              <a:path extrusionOk="0" h="298" w="297">
                <a:moveTo>
                  <a:pt x="0" y="0"/>
                </a:moveTo>
                <a:cubicBezTo>
                  <a:pt x="0" y="166"/>
                  <a:pt x="132" y="298"/>
                  <a:pt x="297" y="298"/>
                </a:cubicBez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" name="Google Shape;558;p16"/>
          <p:cNvSpPr/>
          <p:nvPr/>
        </p:nvSpPr>
        <p:spPr>
          <a:xfrm rot="10800000">
            <a:off x="1365950" y="15071"/>
            <a:ext cx="18979" cy="25497"/>
          </a:xfrm>
          <a:custGeom>
            <a:rect b="b" l="l" r="r" t="t"/>
            <a:pathLst>
              <a:path extrusionOk="0" h="298" w="298">
                <a:moveTo>
                  <a:pt x="1" y="0"/>
                </a:moveTo>
                <a:lnTo>
                  <a:pt x="1" y="298"/>
                </a:lnTo>
                <a:cubicBezTo>
                  <a:pt x="166" y="298"/>
                  <a:pt x="297" y="166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p16"/>
          <p:cNvSpPr/>
          <p:nvPr/>
        </p:nvSpPr>
        <p:spPr>
          <a:xfrm rot="10800000">
            <a:off x="1384865" y="40482"/>
            <a:ext cx="18979" cy="25839"/>
          </a:xfrm>
          <a:custGeom>
            <a:rect b="b" l="l" r="r" t="t"/>
            <a:pathLst>
              <a:path extrusionOk="0" h="302" w="298">
                <a:moveTo>
                  <a:pt x="298" y="0"/>
                </a:moveTo>
                <a:cubicBezTo>
                  <a:pt x="132" y="0"/>
                  <a:pt x="0" y="136"/>
                  <a:pt x="0" y="301"/>
                </a:cubicBezTo>
                <a:lnTo>
                  <a:pt x="298" y="301"/>
                </a:ln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p16"/>
          <p:cNvSpPr/>
          <p:nvPr/>
        </p:nvSpPr>
        <p:spPr>
          <a:xfrm rot="10800000">
            <a:off x="1492939" y="40482"/>
            <a:ext cx="19042" cy="25839"/>
          </a:xfrm>
          <a:custGeom>
            <a:rect b="b" l="l" r="r" t="t"/>
            <a:pathLst>
              <a:path extrusionOk="0" h="302" w="299">
                <a:moveTo>
                  <a:pt x="0" y="0"/>
                </a:moveTo>
                <a:lnTo>
                  <a:pt x="0" y="301"/>
                </a:lnTo>
                <a:lnTo>
                  <a:pt x="298" y="301"/>
                </a:lnTo>
                <a:cubicBezTo>
                  <a:pt x="298" y="136"/>
                  <a:pt x="166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1" name="Google Shape;561;p16"/>
          <p:cNvSpPr/>
          <p:nvPr/>
        </p:nvSpPr>
        <p:spPr>
          <a:xfrm rot="10800000">
            <a:off x="1429317" y="100117"/>
            <a:ext cx="38212" cy="51422"/>
          </a:xfrm>
          <a:custGeom>
            <a:rect b="b" l="l" r="r" t="t"/>
            <a:pathLst>
              <a:path extrusionOk="0" h="601" w="600">
                <a:moveTo>
                  <a:pt x="297" y="0"/>
                </a:moveTo>
                <a:cubicBezTo>
                  <a:pt x="133" y="0"/>
                  <a:pt x="1" y="133"/>
                  <a:pt x="1" y="298"/>
                </a:cubicBezTo>
                <a:cubicBezTo>
                  <a:pt x="1" y="463"/>
                  <a:pt x="133" y="600"/>
                  <a:pt x="297" y="600"/>
                </a:cubicBezTo>
                <a:cubicBezTo>
                  <a:pt x="462" y="600"/>
                  <a:pt x="599" y="463"/>
                  <a:pt x="599" y="298"/>
                </a:cubicBezTo>
                <a:cubicBezTo>
                  <a:pt x="599" y="133"/>
                  <a:pt x="462" y="0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p16"/>
          <p:cNvSpPr/>
          <p:nvPr/>
        </p:nvSpPr>
        <p:spPr>
          <a:xfrm rot="10800000">
            <a:off x="1492939" y="15071"/>
            <a:ext cx="19042" cy="25497"/>
          </a:xfrm>
          <a:custGeom>
            <a:rect b="b" l="l" r="r" t="t"/>
            <a:pathLst>
              <a:path extrusionOk="0" h="298" w="299">
                <a:moveTo>
                  <a:pt x="0" y="0"/>
                </a:moveTo>
                <a:lnTo>
                  <a:pt x="0" y="298"/>
                </a:lnTo>
                <a:cubicBezTo>
                  <a:pt x="166" y="298"/>
                  <a:pt x="298" y="166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3" name="Google Shape;563;p16"/>
          <p:cNvSpPr/>
          <p:nvPr/>
        </p:nvSpPr>
        <p:spPr>
          <a:xfrm rot="10800000">
            <a:off x="1384865" y="15071"/>
            <a:ext cx="18979" cy="25497"/>
          </a:xfrm>
          <a:custGeom>
            <a:rect b="b" l="l" r="r" t="t"/>
            <a:pathLst>
              <a:path extrusionOk="0" h="298" w="298">
                <a:moveTo>
                  <a:pt x="0" y="0"/>
                </a:moveTo>
                <a:cubicBezTo>
                  <a:pt x="0" y="166"/>
                  <a:pt x="132" y="298"/>
                  <a:pt x="298" y="298"/>
                </a:cubicBez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4" name="Google Shape;564;p16"/>
          <p:cNvSpPr/>
          <p:nvPr/>
        </p:nvSpPr>
        <p:spPr>
          <a:xfrm rot="10800000">
            <a:off x="1429317" y="-70488"/>
            <a:ext cx="38212" cy="51336"/>
          </a:xfrm>
          <a:custGeom>
            <a:rect b="b" l="l" r="r" t="t"/>
            <a:pathLst>
              <a:path extrusionOk="0" h="600" w="600">
                <a:moveTo>
                  <a:pt x="297" y="1"/>
                </a:moveTo>
                <a:cubicBezTo>
                  <a:pt x="133" y="1"/>
                  <a:pt x="1" y="133"/>
                  <a:pt x="1" y="297"/>
                </a:cubicBezTo>
                <a:cubicBezTo>
                  <a:pt x="1" y="462"/>
                  <a:pt x="133" y="599"/>
                  <a:pt x="297" y="599"/>
                </a:cubicBezTo>
                <a:cubicBezTo>
                  <a:pt x="462" y="599"/>
                  <a:pt x="599" y="462"/>
                  <a:pt x="599" y="297"/>
                </a:cubicBezTo>
                <a:cubicBezTo>
                  <a:pt x="599" y="133"/>
                  <a:pt x="462" y="1"/>
                  <a:pt x="297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5" name="Google Shape;565;p16"/>
          <p:cNvSpPr/>
          <p:nvPr/>
        </p:nvSpPr>
        <p:spPr>
          <a:xfrm rot="10800000">
            <a:off x="1620055" y="211088"/>
            <a:ext cx="18915" cy="7358"/>
          </a:xfrm>
          <a:custGeom>
            <a:rect b="b" l="l" r="r" t="t"/>
            <a:pathLst>
              <a:path extrusionOk="0" h="86" w="297">
                <a:moveTo>
                  <a:pt x="0" y="0"/>
                </a:moveTo>
                <a:lnTo>
                  <a:pt x="0" y="85"/>
                </a:lnTo>
                <a:lnTo>
                  <a:pt x="297" y="85"/>
                </a:lnTo>
                <a:lnTo>
                  <a:pt x="297" y="70"/>
                </a:lnTo>
                <a:cubicBezTo>
                  <a:pt x="198" y="47"/>
                  <a:pt x="99" y="24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6" name="Google Shape;566;p16"/>
          <p:cNvSpPr/>
          <p:nvPr/>
        </p:nvSpPr>
        <p:spPr>
          <a:xfrm rot="10800000">
            <a:off x="1511917" y="40482"/>
            <a:ext cx="19234" cy="25839"/>
          </a:xfrm>
          <a:custGeom>
            <a:rect b="b" l="l" r="r" t="t"/>
            <a:pathLst>
              <a:path extrusionOk="0" h="302" w="302">
                <a:moveTo>
                  <a:pt x="301" y="0"/>
                </a:moveTo>
                <a:cubicBezTo>
                  <a:pt x="136" y="0"/>
                  <a:pt x="0" y="136"/>
                  <a:pt x="0" y="301"/>
                </a:cubicBezTo>
                <a:lnTo>
                  <a:pt x="301" y="301"/>
                </a:lnTo>
                <a:lnTo>
                  <a:pt x="301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7" name="Google Shape;567;p16"/>
          <p:cNvSpPr/>
          <p:nvPr/>
        </p:nvSpPr>
        <p:spPr>
          <a:xfrm rot="10800000">
            <a:off x="1620055" y="185762"/>
            <a:ext cx="18915" cy="25411"/>
          </a:xfrm>
          <a:custGeom>
            <a:rect b="b" l="l" r="r" t="t"/>
            <a:pathLst>
              <a:path extrusionOk="0" h="297" w="297">
                <a:moveTo>
                  <a:pt x="0" y="0"/>
                </a:moveTo>
                <a:lnTo>
                  <a:pt x="0" y="297"/>
                </a:lnTo>
                <a:cubicBezTo>
                  <a:pt x="165" y="297"/>
                  <a:pt x="297" y="165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8" name="Google Shape;568;p16"/>
          <p:cNvSpPr/>
          <p:nvPr/>
        </p:nvSpPr>
        <p:spPr>
          <a:xfrm rot="10800000">
            <a:off x="1556305" y="100117"/>
            <a:ext cx="38276" cy="51422"/>
          </a:xfrm>
          <a:custGeom>
            <a:rect b="b" l="l" r="r" t="t"/>
            <a:pathLst>
              <a:path extrusionOk="0" h="601" w="601">
                <a:moveTo>
                  <a:pt x="298" y="0"/>
                </a:moveTo>
                <a:cubicBezTo>
                  <a:pt x="133" y="0"/>
                  <a:pt x="0" y="133"/>
                  <a:pt x="0" y="298"/>
                </a:cubicBezTo>
                <a:cubicBezTo>
                  <a:pt x="0" y="463"/>
                  <a:pt x="133" y="600"/>
                  <a:pt x="298" y="600"/>
                </a:cubicBezTo>
                <a:cubicBezTo>
                  <a:pt x="463" y="600"/>
                  <a:pt x="600" y="463"/>
                  <a:pt x="600" y="298"/>
                </a:cubicBezTo>
                <a:cubicBezTo>
                  <a:pt x="600" y="133"/>
                  <a:pt x="463" y="0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9" name="Google Shape;569;p16"/>
          <p:cNvSpPr/>
          <p:nvPr/>
        </p:nvSpPr>
        <p:spPr>
          <a:xfrm rot="10800000">
            <a:off x="1620055" y="40482"/>
            <a:ext cx="18915" cy="25839"/>
          </a:xfrm>
          <a:custGeom>
            <a:rect b="b" l="l" r="r" t="t"/>
            <a:pathLst>
              <a:path extrusionOk="0" h="302" w="297">
                <a:moveTo>
                  <a:pt x="0" y="0"/>
                </a:moveTo>
                <a:lnTo>
                  <a:pt x="0" y="301"/>
                </a:lnTo>
                <a:lnTo>
                  <a:pt x="297" y="301"/>
                </a:lnTo>
                <a:cubicBezTo>
                  <a:pt x="297" y="136"/>
                  <a:pt x="165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0" name="Google Shape;570;p16"/>
          <p:cNvSpPr/>
          <p:nvPr/>
        </p:nvSpPr>
        <p:spPr>
          <a:xfrm rot="10800000">
            <a:off x="1620055" y="15071"/>
            <a:ext cx="18915" cy="25497"/>
          </a:xfrm>
          <a:custGeom>
            <a:rect b="b" l="l" r="r" t="t"/>
            <a:pathLst>
              <a:path extrusionOk="0" h="298" w="297">
                <a:moveTo>
                  <a:pt x="0" y="0"/>
                </a:moveTo>
                <a:lnTo>
                  <a:pt x="0" y="298"/>
                </a:lnTo>
                <a:cubicBezTo>
                  <a:pt x="165" y="298"/>
                  <a:pt x="297" y="166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1" name="Google Shape;571;p16"/>
          <p:cNvSpPr/>
          <p:nvPr/>
        </p:nvSpPr>
        <p:spPr>
          <a:xfrm rot="10800000">
            <a:off x="1556305" y="-70488"/>
            <a:ext cx="38276" cy="51336"/>
          </a:xfrm>
          <a:custGeom>
            <a:rect b="b" l="l" r="r" t="t"/>
            <a:pathLst>
              <a:path extrusionOk="0" h="600" w="601">
                <a:moveTo>
                  <a:pt x="298" y="1"/>
                </a:moveTo>
                <a:cubicBezTo>
                  <a:pt x="133" y="1"/>
                  <a:pt x="0" y="133"/>
                  <a:pt x="0" y="297"/>
                </a:cubicBezTo>
                <a:cubicBezTo>
                  <a:pt x="0" y="462"/>
                  <a:pt x="133" y="599"/>
                  <a:pt x="298" y="599"/>
                </a:cubicBezTo>
                <a:cubicBezTo>
                  <a:pt x="463" y="599"/>
                  <a:pt x="600" y="462"/>
                  <a:pt x="600" y="297"/>
                </a:cubicBezTo>
                <a:cubicBezTo>
                  <a:pt x="600" y="133"/>
                  <a:pt x="463" y="1"/>
                  <a:pt x="298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2" name="Google Shape;572;p16"/>
          <p:cNvSpPr/>
          <p:nvPr/>
        </p:nvSpPr>
        <p:spPr>
          <a:xfrm rot="10800000">
            <a:off x="1511917" y="15071"/>
            <a:ext cx="19234" cy="25497"/>
          </a:xfrm>
          <a:custGeom>
            <a:rect b="b" l="l" r="r" t="t"/>
            <a:pathLst>
              <a:path extrusionOk="0" h="298" w="302">
                <a:moveTo>
                  <a:pt x="0" y="0"/>
                </a:moveTo>
                <a:cubicBezTo>
                  <a:pt x="0" y="166"/>
                  <a:pt x="136" y="298"/>
                  <a:pt x="301" y="298"/>
                </a:cubicBezTo>
                <a:lnTo>
                  <a:pt x="301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3" name="Google Shape;573;p16"/>
          <p:cNvSpPr/>
          <p:nvPr/>
        </p:nvSpPr>
        <p:spPr>
          <a:xfrm rot="10800000">
            <a:off x="1638906" y="211088"/>
            <a:ext cx="19361" cy="12235"/>
          </a:xfrm>
          <a:custGeom>
            <a:rect b="b" l="l" r="r" t="t"/>
            <a:pathLst>
              <a:path extrusionOk="0" h="143" w="304">
                <a:moveTo>
                  <a:pt x="44" y="1"/>
                </a:moveTo>
                <a:cubicBezTo>
                  <a:pt x="20" y="42"/>
                  <a:pt x="1" y="90"/>
                  <a:pt x="1" y="142"/>
                </a:cubicBezTo>
                <a:lnTo>
                  <a:pt x="303" y="142"/>
                </a:lnTo>
                <a:lnTo>
                  <a:pt x="303" y="57"/>
                </a:lnTo>
                <a:cubicBezTo>
                  <a:pt x="214" y="38"/>
                  <a:pt x="129" y="19"/>
                  <a:pt x="44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4" name="Google Shape;574;p16"/>
          <p:cNvSpPr/>
          <p:nvPr/>
        </p:nvSpPr>
        <p:spPr>
          <a:xfrm rot="10800000">
            <a:off x="1747044" y="211087"/>
            <a:ext cx="19042" cy="26010"/>
          </a:xfrm>
          <a:custGeom>
            <a:rect b="b" l="l" r="r" t="t"/>
            <a:pathLst>
              <a:path extrusionOk="0" h="304" w="299">
                <a:moveTo>
                  <a:pt x="1" y="1"/>
                </a:moveTo>
                <a:lnTo>
                  <a:pt x="1" y="303"/>
                </a:lnTo>
                <a:lnTo>
                  <a:pt x="298" y="303"/>
                </a:lnTo>
                <a:cubicBezTo>
                  <a:pt x="298" y="138"/>
                  <a:pt x="166" y="1"/>
                  <a:pt x="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5" name="Google Shape;575;p16"/>
          <p:cNvSpPr/>
          <p:nvPr/>
        </p:nvSpPr>
        <p:spPr>
          <a:xfrm rot="10800000">
            <a:off x="1747044" y="185762"/>
            <a:ext cx="19042" cy="25411"/>
          </a:xfrm>
          <a:custGeom>
            <a:rect b="b" l="l" r="r" t="t"/>
            <a:pathLst>
              <a:path extrusionOk="0" h="297" w="299">
                <a:moveTo>
                  <a:pt x="1" y="0"/>
                </a:moveTo>
                <a:lnTo>
                  <a:pt x="1" y="297"/>
                </a:lnTo>
                <a:cubicBezTo>
                  <a:pt x="166" y="297"/>
                  <a:pt x="298" y="165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6" name="Google Shape;576;p16"/>
          <p:cNvSpPr/>
          <p:nvPr/>
        </p:nvSpPr>
        <p:spPr>
          <a:xfrm rot="10800000">
            <a:off x="1747044" y="40482"/>
            <a:ext cx="19042" cy="25839"/>
          </a:xfrm>
          <a:custGeom>
            <a:rect b="b" l="l" r="r" t="t"/>
            <a:pathLst>
              <a:path extrusionOk="0" h="302" w="299">
                <a:moveTo>
                  <a:pt x="1" y="0"/>
                </a:moveTo>
                <a:lnTo>
                  <a:pt x="1" y="301"/>
                </a:lnTo>
                <a:lnTo>
                  <a:pt x="298" y="301"/>
                </a:lnTo>
                <a:cubicBezTo>
                  <a:pt x="298" y="136"/>
                  <a:pt x="166" y="0"/>
                  <a:pt x="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" name="Google Shape;577;p16"/>
          <p:cNvSpPr/>
          <p:nvPr/>
        </p:nvSpPr>
        <p:spPr>
          <a:xfrm rot="10800000">
            <a:off x="1638906" y="40482"/>
            <a:ext cx="19361" cy="25839"/>
          </a:xfrm>
          <a:custGeom>
            <a:rect b="b" l="l" r="r" t="t"/>
            <a:pathLst>
              <a:path extrusionOk="0" h="302" w="304">
                <a:moveTo>
                  <a:pt x="303" y="0"/>
                </a:moveTo>
                <a:cubicBezTo>
                  <a:pt x="138" y="0"/>
                  <a:pt x="1" y="136"/>
                  <a:pt x="1" y="301"/>
                </a:cubicBezTo>
                <a:lnTo>
                  <a:pt x="303" y="301"/>
                </a:lnTo>
                <a:lnTo>
                  <a:pt x="303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8" name="Google Shape;578;p16"/>
          <p:cNvSpPr/>
          <p:nvPr/>
        </p:nvSpPr>
        <p:spPr>
          <a:xfrm rot="10800000">
            <a:off x="1638906" y="185762"/>
            <a:ext cx="19361" cy="25411"/>
          </a:xfrm>
          <a:custGeom>
            <a:rect b="b" l="l" r="r" t="t"/>
            <a:pathLst>
              <a:path extrusionOk="0" h="297" w="304">
                <a:moveTo>
                  <a:pt x="1" y="0"/>
                </a:moveTo>
                <a:cubicBezTo>
                  <a:pt x="1" y="165"/>
                  <a:pt x="138" y="297"/>
                  <a:pt x="303" y="297"/>
                </a:cubicBezTo>
                <a:lnTo>
                  <a:pt x="303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9" name="Google Shape;579;p16"/>
          <p:cNvSpPr/>
          <p:nvPr/>
        </p:nvSpPr>
        <p:spPr>
          <a:xfrm rot="10800000">
            <a:off x="1683422" y="100117"/>
            <a:ext cx="38149" cy="51422"/>
          </a:xfrm>
          <a:custGeom>
            <a:rect b="b" l="l" r="r" t="t"/>
            <a:pathLst>
              <a:path extrusionOk="0" h="601" w="599">
                <a:moveTo>
                  <a:pt x="297" y="0"/>
                </a:moveTo>
                <a:cubicBezTo>
                  <a:pt x="133" y="0"/>
                  <a:pt x="0" y="133"/>
                  <a:pt x="0" y="298"/>
                </a:cubicBezTo>
                <a:cubicBezTo>
                  <a:pt x="0" y="463"/>
                  <a:pt x="133" y="600"/>
                  <a:pt x="297" y="600"/>
                </a:cubicBezTo>
                <a:cubicBezTo>
                  <a:pt x="462" y="600"/>
                  <a:pt x="599" y="463"/>
                  <a:pt x="599" y="298"/>
                </a:cubicBezTo>
                <a:cubicBezTo>
                  <a:pt x="599" y="133"/>
                  <a:pt x="462" y="0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0" name="Google Shape;580;p16"/>
          <p:cNvSpPr/>
          <p:nvPr/>
        </p:nvSpPr>
        <p:spPr>
          <a:xfrm rot="10800000">
            <a:off x="1747044" y="15071"/>
            <a:ext cx="19042" cy="25497"/>
          </a:xfrm>
          <a:custGeom>
            <a:rect b="b" l="l" r="r" t="t"/>
            <a:pathLst>
              <a:path extrusionOk="0" h="298" w="299">
                <a:moveTo>
                  <a:pt x="1" y="0"/>
                </a:moveTo>
                <a:lnTo>
                  <a:pt x="1" y="298"/>
                </a:lnTo>
                <a:cubicBezTo>
                  <a:pt x="166" y="298"/>
                  <a:pt x="298" y="166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1" name="Google Shape;581;p16"/>
          <p:cNvSpPr/>
          <p:nvPr/>
        </p:nvSpPr>
        <p:spPr>
          <a:xfrm rot="10800000">
            <a:off x="1638906" y="15071"/>
            <a:ext cx="19361" cy="25497"/>
          </a:xfrm>
          <a:custGeom>
            <a:rect b="b" l="l" r="r" t="t"/>
            <a:pathLst>
              <a:path extrusionOk="0" h="298" w="304">
                <a:moveTo>
                  <a:pt x="1" y="0"/>
                </a:moveTo>
                <a:cubicBezTo>
                  <a:pt x="1" y="166"/>
                  <a:pt x="138" y="298"/>
                  <a:pt x="303" y="298"/>
                </a:cubicBezTo>
                <a:lnTo>
                  <a:pt x="303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2" name="Google Shape;582;p16"/>
          <p:cNvSpPr/>
          <p:nvPr/>
        </p:nvSpPr>
        <p:spPr>
          <a:xfrm rot="10800000">
            <a:off x="1683422" y="-70488"/>
            <a:ext cx="38149" cy="51336"/>
          </a:xfrm>
          <a:custGeom>
            <a:rect b="b" l="l" r="r" t="t"/>
            <a:pathLst>
              <a:path extrusionOk="0" h="600" w="599">
                <a:moveTo>
                  <a:pt x="297" y="1"/>
                </a:moveTo>
                <a:cubicBezTo>
                  <a:pt x="133" y="1"/>
                  <a:pt x="0" y="133"/>
                  <a:pt x="0" y="297"/>
                </a:cubicBezTo>
                <a:cubicBezTo>
                  <a:pt x="0" y="462"/>
                  <a:pt x="133" y="599"/>
                  <a:pt x="297" y="599"/>
                </a:cubicBezTo>
                <a:cubicBezTo>
                  <a:pt x="462" y="599"/>
                  <a:pt x="599" y="462"/>
                  <a:pt x="599" y="297"/>
                </a:cubicBezTo>
                <a:cubicBezTo>
                  <a:pt x="599" y="133"/>
                  <a:pt x="462" y="1"/>
                  <a:pt x="297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3" name="Google Shape;583;p16"/>
          <p:cNvSpPr/>
          <p:nvPr/>
        </p:nvSpPr>
        <p:spPr>
          <a:xfrm rot="10800000">
            <a:off x="1874096" y="211087"/>
            <a:ext cx="18979" cy="26010"/>
          </a:xfrm>
          <a:custGeom>
            <a:rect b="b" l="l" r="r" t="t"/>
            <a:pathLst>
              <a:path extrusionOk="0" h="304" w="298">
                <a:moveTo>
                  <a:pt x="1" y="1"/>
                </a:moveTo>
                <a:lnTo>
                  <a:pt x="1" y="303"/>
                </a:lnTo>
                <a:lnTo>
                  <a:pt x="297" y="303"/>
                </a:lnTo>
                <a:cubicBezTo>
                  <a:pt x="297" y="138"/>
                  <a:pt x="166" y="1"/>
                  <a:pt x="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4" name="Google Shape;584;p16"/>
          <p:cNvSpPr/>
          <p:nvPr/>
        </p:nvSpPr>
        <p:spPr>
          <a:xfrm rot="10800000">
            <a:off x="1766022" y="211087"/>
            <a:ext cx="19234" cy="26010"/>
          </a:xfrm>
          <a:custGeom>
            <a:rect b="b" l="l" r="r" t="t"/>
            <a:pathLst>
              <a:path extrusionOk="0" h="304" w="302">
                <a:moveTo>
                  <a:pt x="302" y="1"/>
                </a:moveTo>
                <a:cubicBezTo>
                  <a:pt x="137" y="1"/>
                  <a:pt x="1" y="138"/>
                  <a:pt x="1" y="303"/>
                </a:cubicBezTo>
                <a:lnTo>
                  <a:pt x="302" y="303"/>
                </a:lnTo>
                <a:lnTo>
                  <a:pt x="302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5" name="Google Shape;585;p16"/>
          <p:cNvSpPr/>
          <p:nvPr/>
        </p:nvSpPr>
        <p:spPr>
          <a:xfrm rot="10800000">
            <a:off x="1874096" y="40482"/>
            <a:ext cx="18979" cy="25839"/>
          </a:xfrm>
          <a:custGeom>
            <a:rect b="b" l="l" r="r" t="t"/>
            <a:pathLst>
              <a:path extrusionOk="0" h="302" w="298">
                <a:moveTo>
                  <a:pt x="1" y="0"/>
                </a:moveTo>
                <a:lnTo>
                  <a:pt x="1" y="301"/>
                </a:lnTo>
                <a:lnTo>
                  <a:pt x="297" y="301"/>
                </a:lnTo>
                <a:cubicBezTo>
                  <a:pt x="297" y="136"/>
                  <a:pt x="166" y="0"/>
                  <a:pt x="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6" name="Google Shape;586;p16"/>
          <p:cNvSpPr/>
          <p:nvPr/>
        </p:nvSpPr>
        <p:spPr>
          <a:xfrm rot="10800000">
            <a:off x="1766022" y="185762"/>
            <a:ext cx="19234" cy="25411"/>
          </a:xfrm>
          <a:custGeom>
            <a:rect b="b" l="l" r="r" t="t"/>
            <a:pathLst>
              <a:path extrusionOk="0" h="297" w="302">
                <a:moveTo>
                  <a:pt x="1" y="0"/>
                </a:moveTo>
                <a:cubicBezTo>
                  <a:pt x="1" y="165"/>
                  <a:pt x="137" y="297"/>
                  <a:pt x="302" y="297"/>
                </a:cubicBez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7" name="Google Shape;587;p16"/>
          <p:cNvSpPr/>
          <p:nvPr/>
        </p:nvSpPr>
        <p:spPr>
          <a:xfrm rot="10800000">
            <a:off x="1766022" y="40482"/>
            <a:ext cx="19234" cy="25839"/>
          </a:xfrm>
          <a:custGeom>
            <a:rect b="b" l="l" r="r" t="t"/>
            <a:pathLst>
              <a:path extrusionOk="0" h="302" w="302">
                <a:moveTo>
                  <a:pt x="302" y="0"/>
                </a:moveTo>
                <a:cubicBezTo>
                  <a:pt x="137" y="0"/>
                  <a:pt x="1" y="136"/>
                  <a:pt x="1" y="301"/>
                </a:cubicBezTo>
                <a:lnTo>
                  <a:pt x="302" y="301"/>
                </a:ln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8" name="Google Shape;588;p16"/>
          <p:cNvSpPr/>
          <p:nvPr/>
        </p:nvSpPr>
        <p:spPr>
          <a:xfrm rot="10800000">
            <a:off x="1810410" y="100117"/>
            <a:ext cx="38276" cy="51422"/>
          </a:xfrm>
          <a:custGeom>
            <a:rect b="b" l="l" r="r" t="t"/>
            <a:pathLst>
              <a:path extrusionOk="0" h="601" w="601">
                <a:moveTo>
                  <a:pt x="298" y="0"/>
                </a:moveTo>
                <a:cubicBezTo>
                  <a:pt x="133" y="0"/>
                  <a:pt x="1" y="133"/>
                  <a:pt x="1" y="298"/>
                </a:cubicBezTo>
                <a:cubicBezTo>
                  <a:pt x="1" y="463"/>
                  <a:pt x="133" y="600"/>
                  <a:pt x="298" y="600"/>
                </a:cubicBezTo>
                <a:cubicBezTo>
                  <a:pt x="464" y="600"/>
                  <a:pt x="601" y="463"/>
                  <a:pt x="601" y="298"/>
                </a:cubicBezTo>
                <a:cubicBezTo>
                  <a:pt x="601" y="133"/>
                  <a:pt x="464" y="0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9" name="Google Shape;589;p16"/>
          <p:cNvSpPr/>
          <p:nvPr/>
        </p:nvSpPr>
        <p:spPr>
          <a:xfrm rot="10800000">
            <a:off x="1874096" y="185762"/>
            <a:ext cx="18979" cy="25411"/>
          </a:xfrm>
          <a:custGeom>
            <a:rect b="b" l="l" r="r" t="t"/>
            <a:pathLst>
              <a:path extrusionOk="0" h="297" w="298">
                <a:moveTo>
                  <a:pt x="1" y="0"/>
                </a:moveTo>
                <a:lnTo>
                  <a:pt x="1" y="297"/>
                </a:lnTo>
                <a:cubicBezTo>
                  <a:pt x="166" y="297"/>
                  <a:pt x="297" y="165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0" name="Google Shape;590;p16"/>
          <p:cNvSpPr/>
          <p:nvPr/>
        </p:nvSpPr>
        <p:spPr>
          <a:xfrm rot="10800000">
            <a:off x="1766022" y="15071"/>
            <a:ext cx="19234" cy="25497"/>
          </a:xfrm>
          <a:custGeom>
            <a:rect b="b" l="l" r="r" t="t"/>
            <a:pathLst>
              <a:path extrusionOk="0" h="298" w="302">
                <a:moveTo>
                  <a:pt x="1" y="0"/>
                </a:moveTo>
                <a:cubicBezTo>
                  <a:pt x="1" y="166"/>
                  <a:pt x="137" y="298"/>
                  <a:pt x="302" y="298"/>
                </a:cubicBez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1" name="Google Shape;591;p16"/>
          <p:cNvSpPr/>
          <p:nvPr/>
        </p:nvSpPr>
        <p:spPr>
          <a:xfrm rot="10800000">
            <a:off x="1874096" y="15071"/>
            <a:ext cx="18979" cy="25497"/>
          </a:xfrm>
          <a:custGeom>
            <a:rect b="b" l="l" r="r" t="t"/>
            <a:pathLst>
              <a:path extrusionOk="0" h="298" w="298">
                <a:moveTo>
                  <a:pt x="1" y="0"/>
                </a:moveTo>
                <a:lnTo>
                  <a:pt x="1" y="298"/>
                </a:lnTo>
                <a:cubicBezTo>
                  <a:pt x="166" y="298"/>
                  <a:pt x="297" y="166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2" name="Google Shape;592;p16"/>
          <p:cNvSpPr/>
          <p:nvPr/>
        </p:nvSpPr>
        <p:spPr>
          <a:xfrm rot="10800000">
            <a:off x="1810410" y="-70488"/>
            <a:ext cx="38276" cy="51336"/>
          </a:xfrm>
          <a:custGeom>
            <a:rect b="b" l="l" r="r" t="t"/>
            <a:pathLst>
              <a:path extrusionOk="0" h="600" w="601">
                <a:moveTo>
                  <a:pt x="298" y="1"/>
                </a:moveTo>
                <a:cubicBezTo>
                  <a:pt x="133" y="1"/>
                  <a:pt x="1" y="133"/>
                  <a:pt x="1" y="297"/>
                </a:cubicBezTo>
                <a:cubicBezTo>
                  <a:pt x="1" y="462"/>
                  <a:pt x="133" y="599"/>
                  <a:pt x="298" y="599"/>
                </a:cubicBezTo>
                <a:cubicBezTo>
                  <a:pt x="464" y="599"/>
                  <a:pt x="601" y="462"/>
                  <a:pt x="601" y="297"/>
                </a:cubicBezTo>
                <a:cubicBezTo>
                  <a:pt x="601" y="133"/>
                  <a:pt x="464" y="1"/>
                  <a:pt x="298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3" name="Google Shape;593;p16"/>
          <p:cNvSpPr/>
          <p:nvPr/>
        </p:nvSpPr>
        <p:spPr>
          <a:xfrm rot="10800000">
            <a:off x="2001149" y="211087"/>
            <a:ext cx="18979" cy="26010"/>
          </a:xfrm>
          <a:custGeom>
            <a:rect b="b" l="l" r="r" t="t"/>
            <a:pathLst>
              <a:path extrusionOk="0" h="304" w="298">
                <a:moveTo>
                  <a:pt x="0" y="1"/>
                </a:moveTo>
                <a:lnTo>
                  <a:pt x="0" y="303"/>
                </a:lnTo>
                <a:lnTo>
                  <a:pt x="298" y="303"/>
                </a:lnTo>
                <a:cubicBezTo>
                  <a:pt x="298" y="138"/>
                  <a:pt x="165" y="1"/>
                  <a:pt x="0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4" name="Google Shape;594;p16"/>
          <p:cNvSpPr/>
          <p:nvPr/>
        </p:nvSpPr>
        <p:spPr>
          <a:xfrm rot="10800000">
            <a:off x="1940775" y="270894"/>
            <a:ext cx="32799" cy="14631"/>
          </a:xfrm>
          <a:custGeom>
            <a:rect b="b" l="l" r="r" t="t"/>
            <a:pathLst>
              <a:path extrusionOk="0" h="171" w="515">
                <a:moveTo>
                  <a:pt x="0" y="1"/>
                </a:moveTo>
                <a:cubicBezTo>
                  <a:pt x="48" y="101"/>
                  <a:pt x="146" y="171"/>
                  <a:pt x="264" y="171"/>
                </a:cubicBezTo>
                <a:cubicBezTo>
                  <a:pt x="373" y="171"/>
                  <a:pt x="462" y="110"/>
                  <a:pt x="514" y="25"/>
                </a:cubicBezTo>
                <a:cubicBezTo>
                  <a:pt x="344" y="16"/>
                  <a:pt x="170" y="6"/>
                  <a:pt x="0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5" name="Google Shape;595;p16"/>
          <p:cNvSpPr/>
          <p:nvPr/>
        </p:nvSpPr>
        <p:spPr>
          <a:xfrm rot="10800000">
            <a:off x="1893011" y="211087"/>
            <a:ext cx="19297" cy="26010"/>
          </a:xfrm>
          <a:custGeom>
            <a:rect b="b" l="l" r="r" t="t"/>
            <a:pathLst>
              <a:path extrusionOk="0" h="304" w="303">
                <a:moveTo>
                  <a:pt x="303" y="1"/>
                </a:moveTo>
                <a:cubicBezTo>
                  <a:pt x="137" y="1"/>
                  <a:pt x="0" y="138"/>
                  <a:pt x="0" y="303"/>
                </a:cubicBezTo>
                <a:lnTo>
                  <a:pt x="303" y="303"/>
                </a:lnTo>
                <a:lnTo>
                  <a:pt x="303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6" name="Google Shape;596;p16"/>
          <p:cNvSpPr/>
          <p:nvPr/>
        </p:nvSpPr>
        <p:spPr>
          <a:xfrm rot="10800000">
            <a:off x="2001149" y="40482"/>
            <a:ext cx="18979" cy="25839"/>
          </a:xfrm>
          <a:custGeom>
            <a:rect b="b" l="l" r="r" t="t"/>
            <a:pathLst>
              <a:path extrusionOk="0" h="302" w="298">
                <a:moveTo>
                  <a:pt x="0" y="0"/>
                </a:moveTo>
                <a:lnTo>
                  <a:pt x="0" y="301"/>
                </a:lnTo>
                <a:lnTo>
                  <a:pt x="298" y="301"/>
                </a:lnTo>
                <a:cubicBezTo>
                  <a:pt x="298" y="136"/>
                  <a:pt x="165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7" name="Google Shape;597;p16"/>
          <p:cNvSpPr/>
          <p:nvPr/>
        </p:nvSpPr>
        <p:spPr>
          <a:xfrm rot="10800000">
            <a:off x="1937463" y="100117"/>
            <a:ext cx="38212" cy="51422"/>
          </a:xfrm>
          <a:custGeom>
            <a:rect b="b" l="l" r="r" t="t"/>
            <a:pathLst>
              <a:path extrusionOk="0" h="601" w="600">
                <a:moveTo>
                  <a:pt x="297" y="0"/>
                </a:moveTo>
                <a:cubicBezTo>
                  <a:pt x="133" y="0"/>
                  <a:pt x="0" y="133"/>
                  <a:pt x="0" y="298"/>
                </a:cubicBezTo>
                <a:cubicBezTo>
                  <a:pt x="0" y="463"/>
                  <a:pt x="133" y="600"/>
                  <a:pt x="297" y="600"/>
                </a:cubicBezTo>
                <a:cubicBezTo>
                  <a:pt x="462" y="600"/>
                  <a:pt x="599" y="463"/>
                  <a:pt x="599" y="298"/>
                </a:cubicBezTo>
                <a:cubicBezTo>
                  <a:pt x="599" y="133"/>
                  <a:pt x="462" y="0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" name="Google Shape;598;p16"/>
          <p:cNvSpPr/>
          <p:nvPr/>
        </p:nvSpPr>
        <p:spPr>
          <a:xfrm rot="10800000">
            <a:off x="1893011" y="40482"/>
            <a:ext cx="19297" cy="25839"/>
          </a:xfrm>
          <a:custGeom>
            <a:rect b="b" l="l" r="r" t="t"/>
            <a:pathLst>
              <a:path extrusionOk="0" h="302" w="303">
                <a:moveTo>
                  <a:pt x="303" y="0"/>
                </a:moveTo>
                <a:cubicBezTo>
                  <a:pt x="137" y="0"/>
                  <a:pt x="0" y="136"/>
                  <a:pt x="0" y="301"/>
                </a:cubicBezTo>
                <a:lnTo>
                  <a:pt x="303" y="301"/>
                </a:lnTo>
                <a:lnTo>
                  <a:pt x="303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9" name="Google Shape;599;p16"/>
          <p:cNvSpPr/>
          <p:nvPr/>
        </p:nvSpPr>
        <p:spPr>
          <a:xfrm rot="10800000">
            <a:off x="2001149" y="185762"/>
            <a:ext cx="18979" cy="25411"/>
          </a:xfrm>
          <a:custGeom>
            <a:rect b="b" l="l" r="r" t="t"/>
            <a:pathLst>
              <a:path extrusionOk="0" h="297" w="298">
                <a:moveTo>
                  <a:pt x="0" y="0"/>
                </a:moveTo>
                <a:lnTo>
                  <a:pt x="0" y="297"/>
                </a:lnTo>
                <a:cubicBezTo>
                  <a:pt x="165" y="297"/>
                  <a:pt x="298" y="165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0" name="Google Shape;600;p16"/>
          <p:cNvSpPr/>
          <p:nvPr/>
        </p:nvSpPr>
        <p:spPr>
          <a:xfrm rot="10800000">
            <a:off x="1893011" y="185762"/>
            <a:ext cx="19297" cy="25411"/>
          </a:xfrm>
          <a:custGeom>
            <a:rect b="b" l="l" r="r" t="t"/>
            <a:pathLst>
              <a:path extrusionOk="0" h="297" w="303">
                <a:moveTo>
                  <a:pt x="0" y="0"/>
                </a:moveTo>
                <a:cubicBezTo>
                  <a:pt x="0" y="165"/>
                  <a:pt x="137" y="297"/>
                  <a:pt x="303" y="297"/>
                </a:cubicBezTo>
                <a:lnTo>
                  <a:pt x="303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1" name="Google Shape;601;p16"/>
          <p:cNvSpPr/>
          <p:nvPr/>
        </p:nvSpPr>
        <p:spPr>
          <a:xfrm rot="10800000">
            <a:off x="2001149" y="15071"/>
            <a:ext cx="18979" cy="25497"/>
          </a:xfrm>
          <a:custGeom>
            <a:rect b="b" l="l" r="r" t="t"/>
            <a:pathLst>
              <a:path extrusionOk="0" h="298" w="298">
                <a:moveTo>
                  <a:pt x="0" y="0"/>
                </a:moveTo>
                <a:lnTo>
                  <a:pt x="0" y="298"/>
                </a:lnTo>
                <a:cubicBezTo>
                  <a:pt x="165" y="298"/>
                  <a:pt x="298" y="166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2" name="Google Shape;602;p16"/>
          <p:cNvSpPr/>
          <p:nvPr/>
        </p:nvSpPr>
        <p:spPr>
          <a:xfrm rot="10800000">
            <a:off x="1937463" y="-70488"/>
            <a:ext cx="38212" cy="51336"/>
          </a:xfrm>
          <a:custGeom>
            <a:rect b="b" l="l" r="r" t="t"/>
            <a:pathLst>
              <a:path extrusionOk="0" h="600" w="600">
                <a:moveTo>
                  <a:pt x="297" y="1"/>
                </a:moveTo>
                <a:cubicBezTo>
                  <a:pt x="133" y="1"/>
                  <a:pt x="0" y="133"/>
                  <a:pt x="0" y="297"/>
                </a:cubicBezTo>
                <a:cubicBezTo>
                  <a:pt x="0" y="462"/>
                  <a:pt x="133" y="599"/>
                  <a:pt x="297" y="599"/>
                </a:cubicBezTo>
                <a:cubicBezTo>
                  <a:pt x="462" y="599"/>
                  <a:pt x="599" y="462"/>
                  <a:pt x="599" y="297"/>
                </a:cubicBezTo>
                <a:cubicBezTo>
                  <a:pt x="599" y="133"/>
                  <a:pt x="462" y="1"/>
                  <a:pt x="297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3" name="Google Shape;603;p16"/>
          <p:cNvSpPr/>
          <p:nvPr/>
        </p:nvSpPr>
        <p:spPr>
          <a:xfrm rot="10800000">
            <a:off x="1893011" y="15071"/>
            <a:ext cx="19297" cy="25497"/>
          </a:xfrm>
          <a:custGeom>
            <a:rect b="b" l="l" r="r" t="t"/>
            <a:pathLst>
              <a:path extrusionOk="0" h="298" w="303">
                <a:moveTo>
                  <a:pt x="0" y="0"/>
                </a:moveTo>
                <a:cubicBezTo>
                  <a:pt x="0" y="166"/>
                  <a:pt x="137" y="298"/>
                  <a:pt x="303" y="298"/>
                </a:cubicBezTo>
                <a:lnTo>
                  <a:pt x="303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4" name="Google Shape;604;p16"/>
          <p:cNvSpPr/>
          <p:nvPr/>
        </p:nvSpPr>
        <p:spPr>
          <a:xfrm rot="10800000">
            <a:off x="2067509" y="270894"/>
            <a:ext cx="30697" cy="12920"/>
          </a:xfrm>
          <a:custGeom>
            <a:rect b="b" l="l" r="r" t="t"/>
            <a:pathLst>
              <a:path extrusionOk="0" h="151" w="482">
                <a:moveTo>
                  <a:pt x="481" y="0"/>
                </a:moveTo>
                <a:cubicBezTo>
                  <a:pt x="321" y="9"/>
                  <a:pt x="161" y="24"/>
                  <a:pt x="0" y="38"/>
                </a:cubicBezTo>
                <a:cubicBezTo>
                  <a:pt x="52" y="103"/>
                  <a:pt x="133" y="151"/>
                  <a:pt x="227" y="151"/>
                </a:cubicBezTo>
                <a:cubicBezTo>
                  <a:pt x="335" y="151"/>
                  <a:pt x="429" y="85"/>
                  <a:pt x="48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5" name="Google Shape;605;p16"/>
          <p:cNvSpPr/>
          <p:nvPr/>
        </p:nvSpPr>
        <p:spPr>
          <a:xfrm rot="10800000">
            <a:off x="2128201" y="211087"/>
            <a:ext cx="19234" cy="26010"/>
          </a:xfrm>
          <a:custGeom>
            <a:rect b="b" l="l" r="r" t="t"/>
            <a:pathLst>
              <a:path extrusionOk="0" h="304" w="302">
                <a:moveTo>
                  <a:pt x="0" y="1"/>
                </a:moveTo>
                <a:lnTo>
                  <a:pt x="0" y="303"/>
                </a:lnTo>
                <a:lnTo>
                  <a:pt x="301" y="303"/>
                </a:lnTo>
                <a:cubicBezTo>
                  <a:pt x="301" y="138"/>
                  <a:pt x="170" y="1"/>
                  <a:pt x="0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6" name="Google Shape;606;p16"/>
          <p:cNvSpPr/>
          <p:nvPr/>
        </p:nvSpPr>
        <p:spPr>
          <a:xfrm rot="10800000">
            <a:off x="2020063" y="211087"/>
            <a:ext cx="19234" cy="26010"/>
          </a:xfrm>
          <a:custGeom>
            <a:rect b="b" l="l" r="r" t="t"/>
            <a:pathLst>
              <a:path extrusionOk="0" h="304" w="302">
                <a:moveTo>
                  <a:pt x="301" y="1"/>
                </a:moveTo>
                <a:cubicBezTo>
                  <a:pt x="136" y="1"/>
                  <a:pt x="0" y="138"/>
                  <a:pt x="0" y="303"/>
                </a:cubicBezTo>
                <a:lnTo>
                  <a:pt x="301" y="303"/>
                </a:lnTo>
                <a:lnTo>
                  <a:pt x="301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7" name="Google Shape;607;p16"/>
          <p:cNvSpPr/>
          <p:nvPr/>
        </p:nvSpPr>
        <p:spPr>
          <a:xfrm rot="10800000">
            <a:off x="2128201" y="185762"/>
            <a:ext cx="19234" cy="25411"/>
          </a:xfrm>
          <a:custGeom>
            <a:rect b="b" l="l" r="r" t="t"/>
            <a:pathLst>
              <a:path extrusionOk="0" h="297" w="302">
                <a:moveTo>
                  <a:pt x="0" y="0"/>
                </a:moveTo>
                <a:lnTo>
                  <a:pt x="0" y="297"/>
                </a:lnTo>
                <a:cubicBezTo>
                  <a:pt x="170" y="297"/>
                  <a:pt x="301" y="165"/>
                  <a:pt x="30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8" name="Google Shape;608;p16"/>
          <p:cNvSpPr/>
          <p:nvPr/>
        </p:nvSpPr>
        <p:spPr>
          <a:xfrm rot="10800000">
            <a:off x="2020063" y="185762"/>
            <a:ext cx="19234" cy="25411"/>
          </a:xfrm>
          <a:custGeom>
            <a:rect b="b" l="l" r="r" t="t"/>
            <a:pathLst>
              <a:path extrusionOk="0" h="297" w="302">
                <a:moveTo>
                  <a:pt x="0" y="0"/>
                </a:moveTo>
                <a:cubicBezTo>
                  <a:pt x="0" y="165"/>
                  <a:pt x="136" y="297"/>
                  <a:pt x="301" y="297"/>
                </a:cubicBezTo>
                <a:lnTo>
                  <a:pt x="301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9" name="Google Shape;609;p16"/>
          <p:cNvSpPr/>
          <p:nvPr/>
        </p:nvSpPr>
        <p:spPr>
          <a:xfrm rot="10800000">
            <a:off x="2020063" y="40482"/>
            <a:ext cx="19234" cy="25839"/>
          </a:xfrm>
          <a:custGeom>
            <a:rect b="b" l="l" r="r" t="t"/>
            <a:pathLst>
              <a:path extrusionOk="0" h="302" w="302">
                <a:moveTo>
                  <a:pt x="301" y="0"/>
                </a:moveTo>
                <a:cubicBezTo>
                  <a:pt x="136" y="0"/>
                  <a:pt x="0" y="136"/>
                  <a:pt x="0" y="301"/>
                </a:cubicBezTo>
                <a:lnTo>
                  <a:pt x="301" y="301"/>
                </a:lnTo>
                <a:lnTo>
                  <a:pt x="301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0" name="Google Shape;610;p16"/>
          <p:cNvSpPr/>
          <p:nvPr/>
        </p:nvSpPr>
        <p:spPr>
          <a:xfrm rot="10800000">
            <a:off x="2128201" y="40482"/>
            <a:ext cx="19234" cy="25839"/>
          </a:xfrm>
          <a:custGeom>
            <a:rect b="b" l="l" r="r" t="t"/>
            <a:pathLst>
              <a:path extrusionOk="0" h="302" w="302">
                <a:moveTo>
                  <a:pt x="0" y="0"/>
                </a:moveTo>
                <a:lnTo>
                  <a:pt x="0" y="301"/>
                </a:lnTo>
                <a:lnTo>
                  <a:pt x="301" y="301"/>
                </a:lnTo>
                <a:cubicBezTo>
                  <a:pt x="301" y="136"/>
                  <a:pt x="170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1" name="Google Shape;611;p16"/>
          <p:cNvSpPr/>
          <p:nvPr/>
        </p:nvSpPr>
        <p:spPr>
          <a:xfrm rot="10800000">
            <a:off x="2064834" y="100117"/>
            <a:ext cx="37894" cy="51422"/>
          </a:xfrm>
          <a:custGeom>
            <a:rect b="b" l="l" r="r" t="t"/>
            <a:pathLst>
              <a:path extrusionOk="0" h="601" w="595">
                <a:moveTo>
                  <a:pt x="298" y="0"/>
                </a:moveTo>
                <a:cubicBezTo>
                  <a:pt x="133" y="0"/>
                  <a:pt x="0" y="133"/>
                  <a:pt x="0" y="298"/>
                </a:cubicBezTo>
                <a:cubicBezTo>
                  <a:pt x="0" y="463"/>
                  <a:pt x="133" y="600"/>
                  <a:pt x="298" y="600"/>
                </a:cubicBezTo>
                <a:cubicBezTo>
                  <a:pt x="463" y="600"/>
                  <a:pt x="594" y="463"/>
                  <a:pt x="594" y="298"/>
                </a:cubicBezTo>
                <a:cubicBezTo>
                  <a:pt x="594" y="133"/>
                  <a:pt x="463" y="0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2" name="Google Shape;612;p16"/>
          <p:cNvSpPr/>
          <p:nvPr/>
        </p:nvSpPr>
        <p:spPr>
          <a:xfrm rot="10800000">
            <a:off x="2064834" y="-70488"/>
            <a:ext cx="37894" cy="51336"/>
          </a:xfrm>
          <a:custGeom>
            <a:rect b="b" l="l" r="r" t="t"/>
            <a:pathLst>
              <a:path extrusionOk="0" h="600" w="595">
                <a:moveTo>
                  <a:pt x="298" y="1"/>
                </a:moveTo>
                <a:cubicBezTo>
                  <a:pt x="133" y="1"/>
                  <a:pt x="0" y="133"/>
                  <a:pt x="0" y="297"/>
                </a:cubicBezTo>
                <a:cubicBezTo>
                  <a:pt x="0" y="462"/>
                  <a:pt x="133" y="599"/>
                  <a:pt x="298" y="599"/>
                </a:cubicBezTo>
                <a:cubicBezTo>
                  <a:pt x="463" y="599"/>
                  <a:pt x="594" y="462"/>
                  <a:pt x="594" y="297"/>
                </a:cubicBezTo>
                <a:cubicBezTo>
                  <a:pt x="594" y="133"/>
                  <a:pt x="463" y="1"/>
                  <a:pt x="298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3" name="Google Shape;613;p16"/>
          <p:cNvSpPr/>
          <p:nvPr/>
        </p:nvSpPr>
        <p:spPr>
          <a:xfrm rot="10800000">
            <a:off x="2128201" y="15071"/>
            <a:ext cx="19234" cy="25497"/>
          </a:xfrm>
          <a:custGeom>
            <a:rect b="b" l="l" r="r" t="t"/>
            <a:pathLst>
              <a:path extrusionOk="0" h="298" w="302">
                <a:moveTo>
                  <a:pt x="0" y="0"/>
                </a:moveTo>
                <a:lnTo>
                  <a:pt x="0" y="298"/>
                </a:lnTo>
                <a:cubicBezTo>
                  <a:pt x="170" y="298"/>
                  <a:pt x="301" y="166"/>
                  <a:pt x="30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4" name="Google Shape;614;p16"/>
          <p:cNvSpPr/>
          <p:nvPr/>
        </p:nvSpPr>
        <p:spPr>
          <a:xfrm rot="10800000">
            <a:off x="2020063" y="15071"/>
            <a:ext cx="19234" cy="25497"/>
          </a:xfrm>
          <a:custGeom>
            <a:rect b="b" l="l" r="r" t="t"/>
            <a:pathLst>
              <a:path extrusionOk="0" h="298" w="302">
                <a:moveTo>
                  <a:pt x="0" y="0"/>
                </a:moveTo>
                <a:cubicBezTo>
                  <a:pt x="0" y="166"/>
                  <a:pt x="136" y="298"/>
                  <a:pt x="301" y="298"/>
                </a:cubicBezTo>
                <a:lnTo>
                  <a:pt x="301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5" name="Google Shape;615;p16"/>
          <p:cNvSpPr/>
          <p:nvPr/>
        </p:nvSpPr>
        <p:spPr>
          <a:xfrm rot="10800000">
            <a:off x="2255190" y="211088"/>
            <a:ext cx="19297" cy="23529"/>
          </a:xfrm>
          <a:custGeom>
            <a:rect b="b" l="l" r="r" t="t"/>
            <a:pathLst>
              <a:path extrusionOk="0" h="275" w="303">
                <a:moveTo>
                  <a:pt x="122" y="0"/>
                </a:moveTo>
                <a:cubicBezTo>
                  <a:pt x="80" y="15"/>
                  <a:pt x="43" y="24"/>
                  <a:pt x="0" y="38"/>
                </a:cubicBezTo>
                <a:lnTo>
                  <a:pt x="0" y="274"/>
                </a:lnTo>
                <a:lnTo>
                  <a:pt x="302" y="274"/>
                </a:lnTo>
                <a:cubicBezTo>
                  <a:pt x="302" y="151"/>
                  <a:pt x="226" y="48"/>
                  <a:pt x="12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6" name="Google Shape;616;p16"/>
          <p:cNvSpPr/>
          <p:nvPr/>
        </p:nvSpPr>
        <p:spPr>
          <a:xfrm rot="10800000">
            <a:off x="2147371" y="211087"/>
            <a:ext cx="19042" cy="26010"/>
          </a:xfrm>
          <a:custGeom>
            <a:rect b="b" l="l" r="r" t="t"/>
            <a:pathLst>
              <a:path extrusionOk="0" h="304" w="299">
                <a:moveTo>
                  <a:pt x="298" y="1"/>
                </a:moveTo>
                <a:cubicBezTo>
                  <a:pt x="133" y="1"/>
                  <a:pt x="1" y="138"/>
                  <a:pt x="1" y="303"/>
                </a:cubicBezTo>
                <a:lnTo>
                  <a:pt x="298" y="303"/>
                </a:lnTo>
                <a:lnTo>
                  <a:pt x="298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7" name="Google Shape;617;p16"/>
          <p:cNvSpPr/>
          <p:nvPr/>
        </p:nvSpPr>
        <p:spPr>
          <a:xfrm rot="10800000">
            <a:off x="2191822" y="100117"/>
            <a:ext cx="38212" cy="51422"/>
          </a:xfrm>
          <a:custGeom>
            <a:rect b="b" l="l" r="r" t="t"/>
            <a:pathLst>
              <a:path extrusionOk="0" h="601" w="600">
                <a:moveTo>
                  <a:pt x="301" y="0"/>
                </a:moveTo>
                <a:cubicBezTo>
                  <a:pt x="137" y="0"/>
                  <a:pt x="0" y="133"/>
                  <a:pt x="0" y="298"/>
                </a:cubicBezTo>
                <a:cubicBezTo>
                  <a:pt x="0" y="463"/>
                  <a:pt x="137" y="600"/>
                  <a:pt x="301" y="600"/>
                </a:cubicBezTo>
                <a:cubicBezTo>
                  <a:pt x="467" y="600"/>
                  <a:pt x="599" y="463"/>
                  <a:pt x="599" y="298"/>
                </a:cubicBezTo>
                <a:cubicBezTo>
                  <a:pt x="599" y="133"/>
                  <a:pt x="467" y="0"/>
                  <a:pt x="30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8" name="Google Shape;618;p16"/>
          <p:cNvSpPr/>
          <p:nvPr/>
        </p:nvSpPr>
        <p:spPr>
          <a:xfrm rot="10800000">
            <a:off x="2147371" y="185762"/>
            <a:ext cx="19042" cy="25411"/>
          </a:xfrm>
          <a:custGeom>
            <a:rect b="b" l="l" r="r" t="t"/>
            <a:pathLst>
              <a:path extrusionOk="0" h="297" w="299">
                <a:moveTo>
                  <a:pt x="1" y="0"/>
                </a:moveTo>
                <a:cubicBezTo>
                  <a:pt x="1" y="165"/>
                  <a:pt x="133" y="297"/>
                  <a:pt x="298" y="297"/>
                </a:cubicBez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9" name="Google Shape;619;p16"/>
          <p:cNvSpPr/>
          <p:nvPr/>
        </p:nvSpPr>
        <p:spPr>
          <a:xfrm rot="10800000">
            <a:off x="2255190" y="40482"/>
            <a:ext cx="19297" cy="25839"/>
          </a:xfrm>
          <a:custGeom>
            <a:rect b="b" l="l" r="r" t="t"/>
            <a:pathLst>
              <a:path extrusionOk="0" h="302" w="303">
                <a:moveTo>
                  <a:pt x="0" y="0"/>
                </a:moveTo>
                <a:lnTo>
                  <a:pt x="0" y="301"/>
                </a:lnTo>
                <a:lnTo>
                  <a:pt x="302" y="301"/>
                </a:lnTo>
                <a:cubicBezTo>
                  <a:pt x="302" y="136"/>
                  <a:pt x="165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0" name="Google Shape;620;p16"/>
          <p:cNvSpPr/>
          <p:nvPr/>
        </p:nvSpPr>
        <p:spPr>
          <a:xfrm rot="10800000">
            <a:off x="2255190" y="185762"/>
            <a:ext cx="19297" cy="25411"/>
          </a:xfrm>
          <a:custGeom>
            <a:rect b="b" l="l" r="r" t="t"/>
            <a:pathLst>
              <a:path extrusionOk="0" h="297" w="303">
                <a:moveTo>
                  <a:pt x="0" y="0"/>
                </a:moveTo>
                <a:lnTo>
                  <a:pt x="0" y="297"/>
                </a:lnTo>
                <a:cubicBezTo>
                  <a:pt x="165" y="297"/>
                  <a:pt x="302" y="165"/>
                  <a:pt x="30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1" name="Google Shape;621;p16"/>
          <p:cNvSpPr/>
          <p:nvPr/>
        </p:nvSpPr>
        <p:spPr>
          <a:xfrm rot="10800000">
            <a:off x="2147371" y="40482"/>
            <a:ext cx="19042" cy="25839"/>
          </a:xfrm>
          <a:custGeom>
            <a:rect b="b" l="l" r="r" t="t"/>
            <a:pathLst>
              <a:path extrusionOk="0" h="302" w="299">
                <a:moveTo>
                  <a:pt x="298" y="0"/>
                </a:moveTo>
                <a:cubicBezTo>
                  <a:pt x="133" y="0"/>
                  <a:pt x="1" y="136"/>
                  <a:pt x="1" y="301"/>
                </a:cubicBezTo>
                <a:lnTo>
                  <a:pt x="298" y="301"/>
                </a:ln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2" name="Google Shape;622;p16"/>
          <p:cNvSpPr/>
          <p:nvPr/>
        </p:nvSpPr>
        <p:spPr>
          <a:xfrm rot="10800000">
            <a:off x="2191822" y="-70488"/>
            <a:ext cx="38212" cy="51336"/>
          </a:xfrm>
          <a:custGeom>
            <a:rect b="b" l="l" r="r" t="t"/>
            <a:pathLst>
              <a:path extrusionOk="0" h="600" w="600">
                <a:moveTo>
                  <a:pt x="301" y="1"/>
                </a:moveTo>
                <a:cubicBezTo>
                  <a:pt x="137" y="1"/>
                  <a:pt x="0" y="133"/>
                  <a:pt x="0" y="297"/>
                </a:cubicBezTo>
                <a:cubicBezTo>
                  <a:pt x="0" y="462"/>
                  <a:pt x="137" y="599"/>
                  <a:pt x="301" y="599"/>
                </a:cubicBezTo>
                <a:cubicBezTo>
                  <a:pt x="467" y="599"/>
                  <a:pt x="599" y="462"/>
                  <a:pt x="599" y="297"/>
                </a:cubicBezTo>
                <a:cubicBezTo>
                  <a:pt x="599" y="133"/>
                  <a:pt x="467" y="1"/>
                  <a:pt x="30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3" name="Google Shape;623;p16"/>
          <p:cNvSpPr/>
          <p:nvPr/>
        </p:nvSpPr>
        <p:spPr>
          <a:xfrm rot="10800000">
            <a:off x="2147371" y="15071"/>
            <a:ext cx="19042" cy="25497"/>
          </a:xfrm>
          <a:custGeom>
            <a:rect b="b" l="l" r="r" t="t"/>
            <a:pathLst>
              <a:path extrusionOk="0" h="298" w="299">
                <a:moveTo>
                  <a:pt x="1" y="0"/>
                </a:moveTo>
                <a:cubicBezTo>
                  <a:pt x="1" y="166"/>
                  <a:pt x="133" y="298"/>
                  <a:pt x="298" y="298"/>
                </a:cubicBez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4" name="Google Shape;624;p16"/>
          <p:cNvSpPr/>
          <p:nvPr/>
        </p:nvSpPr>
        <p:spPr>
          <a:xfrm rot="10800000">
            <a:off x="2255190" y="15071"/>
            <a:ext cx="19297" cy="25497"/>
          </a:xfrm>
          <a:custGeom>
            <a:rect b="b" l="l" r="r" t="t"/>
            <a:pathLst>
              <a:path extrusionOk="0" h="298" w="303">
                <a:moveTo>
                  <a:pt x="0" y="0"/>
                </a:moveTo>
                <a:lnTo>
                  <a:pt x="0" y="298"/>
                </a:lnTo>
                <a:cubicBezTo>
                  <a:pt x="165" y="298"/>
                  <a:pt x="302" y="166"/>
                  <a:pt x="30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5" name="Google Shape;625;p16"/>
          <p:cNvSpPr/>
          <p:nvPr/>
        </p:nvSpPr>
        <p:spPr>
          <a:xfrm rot="10800000">
            <a:off x="2274423" y="211088"/>
            <a:ext cx="18979" cy="20363"/>
          </a:xfrm>
          <a:custGeom>
            <a:rect b="b" l="l" r="r" t="t"/>
            <a:pathLst>
              <a:path extrusionOk="0" h="238" w="298">
                <a:moveTo>
                  <a:pt x="297" y="1"/>
                </a:moveTo>
                <a:cubicBezTo>
                  <a:pt x="212" y="29"/>
                  <a:pt x="127" y="57"/>
                  <a:pt x="42" y="91"/>
                </a:cubicBezTo>
                <a:cubicBezTo>
                  <a:pt x="19" y="133"/>
                  <a:pt x="1" y="180"/>
                  <a:pt x="1" y="237"/>
                </a:cubicBezTo>
                <a:lnTo>
                  <a:pt x="297" y="237"/>
                </a:lnTo>
                <a:lnTo>
                  <a:pt x="297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6" name="Google Shape;626;p16"/>
          <p:cNvSpPr/>
          <p:nvPr/>
        </p:nvSpPr>
        <p:spPr>
          <a:xfrm rot="10800000">
            <a:off x="2274423" y="185762"/>
            <a:ext cx="18979" cy="25411"/>
          </a:xfrm>
          <a:custGeom>
            <a:rect b="b" l="l" r="r" t="t"/>
            <a:pathLst>
              <a:path extrusionOk="0" h="297" w="298">
                <a:moveTo>
                  <a:pt x="1" y="0"/>
                </a:moveTo>
                <a:cubicBezTo>
                  <a:pt x="1" y="165"/>
                  <a:pt x="132" y="297"/>
                  <a:pt x="297" y="297"/>
                </a:cubicBez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7" name="Google Shape;627;p16"/>
          <p:cNvSpPr/>
          <p:nvPr/>
        </p:nvSpPr>
        <p:spPr>
          <a:xfrm rot="10800000">
            <a:off x="2274423" y="40482"/>
            <a:ext cx="18979" cy="25839"/>
          </a:xfrm>
          <a:custGeom>
            <a:rect b="b" l="l" r="r" t="t"/>
            <a:pathLst>
              <a:path extrusionOk="0" h="302" w="298">
                <a:moveTo>
                  <a:pt x="297" y="0"/>
                </a:moveTo>
                <a:cubicBezTo>
                  <a:pt x="132" y="0"/>
                  <a:pt x="1" y="136"/>
                  <a:pt x="1" y="301"/>
                </a:cubicBezTo>
                <a:lnTo>
                  <a:pt x="297" y="301"/>
                </a:ln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8" name="Google Shape;628;p16"/>
          <p:cNvSpPr/>
          <p:nvPr/>
        </p:nvSpPr>
        <p:spPr>
          <a:xfrm rot="10800000">
            <a:off x="2274423" y="15071"/>
            <a:ext cx="18979" cy="25497"/>
          </a:xfrm>
          <a:custGeom>
            <a:rect b="b" l="l" r="r" t="t"/>
            <a:pathLst>
              <a:path extrusionOk="0" h="298" w="298">
                <a:moveTo>
                  <a:pt x="1" y="0"/>
                </a:moveTo>
                <a:cubicBezTo>
                  <a:pt x="1" y="166"/>
                  <a:pt x="132" y="298"/>
                  <a:pt x="297" y="298"/>
                </a:cubicBez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9" name="Google Shape;629;p16"/>
          <p:cNvSpPr/>
          <p:nvPr/>
        </p:nvSpPr>
        <p:spPr>
          <a:xfrm rot="10800000">
            <a:off x="627759" y="4238613"/>
            <a:ext cx="1749416" cy="1401387"/>
          </a:xfrm>
          <a:custGeom>
            <a:rect b="b" l="l" r="r" t="t"/>
            <a:pathLst>
              <a:path extrusionOk="0" h="16379" w="14676">
                <a:moveTo>
                  <a:pt x="7560" y="1"/>
                </a:moveTo>
                <a:cubicBezTo>
                  <a:pt x="3283" y="1"/>
                  <a:pt x="0" y="8178"/>
                  <a:pt x="2476" y="12988"/>
                </a:cubicBezTo>
                <a:cubicBezTo>
                  <a:pt x="3703" y="15375"/>
                  <a:pt x="6008" y="16379"/>
                  <a:pt x="8201" y="16379"/>
                </a:cubicBezTo>
                <a:cubicBezTo>
                  <a:pt x="10559" y="16379"/>
                  <a:pt x="12790" y="15223"/>
                  <a:pt x="13430" y="13366"/>
                </a:cubicBezTo>
                <a:cubicBezTo>
                  <a:pt x="14675" y="9777"/>
                  <a:pt x="13214" y="571"/>
                  <a:pt x="7908" y="20"/>
                </a:cubicBezTo>
                <a:cubicBezTo>
                  <a:pt x="7791" y="5"/>
                  <a:pt x="7677" y="1"/>
                  <a:pt x="756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0" name="Google Shape;630;p16"/>
          <p:cNvGrpSpPr/>
          <p:nvPr/>
        </p:nvGrpSpPr>
        <p:grpSpPr>
          <a:xfrm flipH="1">
            <a:off x="-1144866" y="1872219"/>
            <a:ext cx="3177349" cy="3271275"/>
            <a:chOff x="5723467" y="1953462"/>
            <a:chExt cx="3791133" cy="3271275"/>
          </a:xfrm>
        </p:grpSpPr>
        <p:sp>
          <p:nvSpPr>
            <p:cNvPr id="631" name="Google Shape;631;p16"/>
            <p:cNvSpPr/>
            <p:nvPr/>
          </p:nvSpPr>
          <p:spPr>
            <a:xfrm flipH="1" rot="10800000">
              <a:off x="8907055" y="1956800"/>
              <a:ext cx="134046" cy="131934"/>
            </a:xfrm>
            <a:custGeom>
              <a:rect b="b" l="l" r="r" t="t"/>
              <a:pathLst>
                <a:path extrusionOk="0" h="1542" w="1764">
                  <a:moveTo>
                    <a:pt x="218" y="0"/>
                  </a:moveTo>
                  <a:lnTo>
                    <a:pt x="1" y="212"/>
                  </a:lnTo>
                  <a:lnTo>
                    <a:pt x="1278" y="1495"/>
                  </a:lnTo>
                  <a:cubicBezTo>
                    <a:pt x="1439" y="1513"/>
                    <a:pt x="1600" y="1528"/>
                    <a:pt x="1764" y="1542"/>
                  </a:cubicBez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16"/>
            <p:cNvSpPr/>
            <p:nvPr/>
          </p:nvSpPr>
          <p:spPr>
            <a:xfrm flipH="1" rot="10800000">
              <a:off x="9071189" y="1974509"/>
              <a:ext cx="275692" cy="299118"/>
            </a:xfrm>
            <a:custGeom>
              <a:rect b="b" l="l" r="r" t="t"/>
              <a:pathLst>
                <a:path extrusionOk="0" h="3496" w="3628">
                  <a:moveTo>
                    <a:pt x="217" y="1"/>
                  </a:moveTo>
                  <a:lnTo>
                    <a:pt x="0" y="213"/>
                  </a:lnTo>
                  <a:lnTo>
                    <a:pt x="3282" y="3496"/>
                  </a:lnTo>
                  <a:cubicBezTo>
                    <a:pt x="3395" y="3472"/>
                    <a:pt x="3514" y="3439"/>
                    <a:pt x="3627" y="3411"/>
                  </a:cubicBez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16"/>
            <p:cNvSpPr/>
            <p:nvPr/>
          </p:nvSpPr>
          <p:spPr>
            <a:xfrm flipH="1" rot="10800000">
              <a:off x="9235323" y="2129457"/>
              <a:ext cx="275996" cy="330689"/>
            </a:xfrm>
            <a:custGeom>
              <a:rect b="b" l="l" r="r" t="t"/>
              <a:pathLst>
                <a:path extrusionOk="0" h="3865" w="3632">
                  <a:moveTo>
                    <a:pt x="196" y="0"/>
                  </a:moveTo>
                  <a:lnTo>
                    <a:pt x="217" y="21"/>
                  </a:lnTo>
                  <a:lnTo>
                    <a:pt x="1" y="238"/>
                  </a:lnTo>
                  <a:lnTo>
                    <a:pt x="3627" y="3865"/>
                  </a:lnTo>
                  <a:cubicBezTo>
                    <a:pt x="3627" y="3723"/>
                    <a:pt x="3631" y="3577"/>
                    <a:pt x="3631" y="3436"/>
                  </a:cubicBezTo>
                  <a:lnTo>
                    <a:pt x="19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16"/>
            <p:cNvSpPr/>
            <p:nvPr/>
          </p:nvSpPr>
          <p:spPr>
            <a:xfrm flipH="1" rot="10800000">
              <a:off x="8986311" y="1953462"/>
              <a:ext cx="219687" cy="227675"/>
            </a:xfrm>
            <a:custGeom>
              <a:rect b="b" l="l" r="r" t="t"/>
              <a:pathLst>
                <a:path extrusionOk="0" h="2661" w="2891">
                  <a:moveTo>
                    <a:pt x="0" y="175"/>
                  </a:moveTo>
                  <a:lnTo>
                    <a:pt x="37" y="212"/>
                  </a:lnTo>
                  <a:lnTo>
                    <a:pt x="37" y="212"/>
                  </a:lnTo>
                  <a:lnTo>
                    <a:pt x="0" y="175"/>
                  </a:lnTo>
                  <a:close/>
                  <a:moveTo>
                    <a:pt x="255" y="0"/>
                  </a:moveTo>
                  <a:lnTo>
                    <a:pt x="37" y="212"/>
                  </a:lnTo>
                  <a:lnTo>
                    <a:pt x="37" y="212"/>
                  </a:lnTo>
                  <a:lnTo>
                    <a:pt x="2485" y="2660"/>
                  </a:lnTo>
                  <a:cubicBezTo>
                    <a:pt x="2617" y="2654"/>
                    <a:pt x="2754" y="2645"/>
                    <a:pt x="2891" y="2636"/>
                  </a:cubicBezTo>
                  <a:lnTo>
                    <a:pt x="2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16"/>
            <p:cNvSpPr/>
            <p:nvPr/>
          </p:nvSpPr>
          <p:spPr>
            <a:xfrm flipH="1" rot="10800000">
              <a:off x="9150369" y="2016091"/>
              <a:ext cx="320450" cy="349940"/>
            </a:xfrm>
            <a:custGeom>
              <a:rect b="b" l="l" r="r" t="t"/>
              <a:pathLst>
                <a:path extrusionOk="0" h="4090" w="4217">
                  <a:moveTo>
                    <a:pt x="255" y="1"/>
                  </a:moveTo>
                  <a:lnTo>
                    <a:pt x="39" y="218"/>
                  </a:lnTo>
                  <a:lnTo>
                    <a:pt x="0" y="181"/>
                  </a:lnTo>
                  <a:lnTo>
                    <a:pt x="0" y="181"/>
                  </a:lnTo>
                  <a:lnTo>
                    <a:pt x="3910" y="4090"/>
                  </a:lnTo>
                  <a:cubicBezTo>
                    <a:pt x="4014" y="4047"/>
                    <a:pt x="4113" y="4005"/>
                    <a:pt x="4216" y="3962"/>
                  </a:cubicBezTo>
                  <a:lnTo>
                    <a:pt x="2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16"/>
            <p:cNvSpPr/>
            <p:nvPr/>
          </p:nvSpPr>
          <p:spPr>
            <a:xfrm flipH="1" rot="10800000">
              <a:off x="8904244" y="2070595"/>
              <a:ext cx="19377" cy="21476"/>
            </a:xfrm>
            <a:custGeom>
              <a:rect b="b" l="l" r="r" t="t"/>
              <a:pathLst>
                <a:path extrusionOk="0" h="251" w="255">
                  <a:moveTo>
                    <a:pt x="216" y="1"/>
                  </a:moveTo>
                  <a:lnTo>
                    <a:pt x="0" y="213"/>
                  </a:lnTo>
                  <a:lnTo>
                    <a:pt x="38" y="251"/>
                  </a:lnTo>
                  <a:lnTo>
                    <a:pt x="255" y="39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16"/>
            <p:cNvSpPr/>
            <p:nvPr/>
          </p:nvSpPr>
          <p:spPr>
            <a:xfrm flipH="1" rot="10800000">
              <a:off x="9068302" y="2255317"/>
              <a:ext cx="19453" cy="21476"/>
            </a:xfrm>
            <a:custGeom>
              <a:rect b="b" l="l" r="r" t="t"/>
              <a:pathLst>
                <a:path extrusionOk="0" h="251" w="256">
                  <a:moveTo>
                    <a:pt x="218" y="0"/>
                  </a:moveTo>
                  <a:lnTo>
                    <a:pt x="1" y="217"/>
                  </a:lnTo>
                  <a:lnTo>
                    <a:pt x="38" y="250"/>
                  </a:lnTo>
                  <a:lnTo>
                    <a:pt x="255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16"/>
            <p:cNvSpPr/>
            <p:nvPr/>
          </p:nvSpPr>
          <p:spPr>
            <a:xfrm flipH="1" rot="10800000">
              <a:off x="9232436" y="2439698"/>
              <a:ext cx="2964" cy="3422"/>
            </a:xfrm>
            <a:custGeom>
              <a:rect b="b" l="l" r="r" t="t"/>
              <a:pathLst>
                <a:path extrusionOk="0" h="40" w="39">
                  <a:moveTo>
                    <a:pt x="0" y="1"/>
                  </a:moveTo>
                  <a:lnTo>
                    <a:pt x="39" y="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16"/>
            <p:cNvSpPr/>
            <p:nvPr/>
          </p:nvSpPr>
          <p:spPr>
            <a:xfrm flipH="1" rot="10800000">
              <a:off x="9232436" y="2439697"/>
              <a:ext cx="19377" cy="21903"/>
            </a:xfrm>
            <a:custGeom>
              <a:rect b="b" l="l" r="r" t="t"/>
              <a:pathLst>
                <a:path extrusionOk="0" h="256" w="255">
                  <a:moveTo>
                    <a:pt x="217" y="1"/>
                  </a:moveTo>
                  <a:lnTo>
                    <a:pt x="0" y="217"/>
                  </a:lnTo>
                  <a:lnTo>
                    <a:pt x="39" y="255"/>
                  </a:lnTo>
                  <a:lnTo>
                    <a:pt x="255" y="38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16"/>
            <p:cNvSpPr/>
            <p:nvPr/>
          </p:nvSpPr>
          <p:spPr>
            <a:xfrm flipH="1" rot="10800000">
              <a:off x="9002800" y="2181052"/>
              <a:ext cx="2888" cy="3422"/>
            </a:xfrm>
            <a:custGeom>
              <a:rect b="b" l="l" r="r" t="t"/>
              <a:pathLst>
                <a:path extrusionOk="0" h="40" w="38">
                  <a:moveTo>
                    <a:pt x="38" y="39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16"/>
            <p:cNvSpPr/>
            <p:nvPr/>
          </p:nvSpPr>
          <p:spPr>
            <a:xfrm flipH="1" rot="10800000">
              <a:off x="8986235" y="2162913"/>
              <a:ext cx="19453" cy="21561"/>
            </a:xfrm>
            <a:custGeom>
              <a:rect b="b" l="l" r="r" t="t"/>
              <a:pathLst>
                <a:path extrusionOk="0" h="252" w="256">
                  <a:moveTo>
                    <a:pt x="218" y="1"/>
                  </a:moveTo>
                  <a:lnTo>
                    <a:pt x="1" y="214"/>
                  </a:lnTo>
                  <a:lnTo>
                    <a:pt x="38" y="251"/>
                  </a:lnTo>
                  <a:lnTo>
                    <a:pt x="256" y="39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16"/>
            <p:cNvSpPr/>
            <p:nvPr/>
          </p:nvSpPr>
          <p:spPr>
            <a:xfrm flipH="1" rot="10800000">
              <a:off x="9166858" y="2365946"/>
              <a:ext cx="2964" cy="3251"/>
            </a:xfrm>
            <a:custGeom>
              <a:rect b="b" l="l" r="r" t="t"/>
              <a:pathLst>
                <a:path extrusionOk="0" h="38" w="39">
                  <a:moveTo>
                    <a:pt x="38" y="38"/>
                  </a:moveTo>
                  <a:lnTo>
                    <a:pt x="38" y="38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16"/>
            <p:cNvSpPr/>
            <p:nvPr/>
          </p:nvSpPr>
          <p:spPr>
            <a:xfrm flipH="1" rot="10800000">
              <a:off x="9150369" y="2347293"/>
              <a:ext cx="19453" cy="21903"/>
            </a:xfrm>
            <a:custGeom>
              <a:rect b="b" l="l" r="r" t="t"/>
              <a:pathLst>
                <a:path extrusionOk="0" h="256" w="256">
                  <a:moveTo>
                    <a:pt x="218" y="0"/>
                  </a:moveTo>
                  <a:lnTo>
                    <a:pt x="0" y="218"/>
                  </a:lnTo>
                  <a:lnTo>
                    <a:pt x="39" y="255"/>
                  </a:lnTo>
                  <a:lnTo>
                    <a:pt x="255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16"/>
            <p:cNvSpPr/>
            <p:nvPr/>
          </p:nvSpPr>
          <p:spPr>
            <a:xfrm flipH="1" rot="10800000">
              <a:off x="8742998" y="2864663"/>
              <a:ext cx="771602" cy="887257"/>
            </a:xfrm>
            <a:custGeom>
              <a:rect b="b" l="l" r="r" t="t"/>
              <a:pathLst>
                <a:path extrusionOk="0" h="10370" w="10154">
                  <a:moveTo>
                    <a:pt x="216" y="0"/>
                  </a:moveTo>
                  <a:lnTo>
                    <a:pt x="0" y="217"/>
                  </a:lnTo>
                  <a:lnTo>
                    <a:pt x="10153" y="10370"/>
                  </a:lnTo>
                  <a:cubicBezTo>
                    <a:pt x="10153" y="10224"/>
                    <a:pt x="10153" y="10082"/>
                    <a:pt x="10148" y="9936"/>
                  </a:cubicBezTo>
                  <a:lnTo>
                    <a:pt x="2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16"/>
            <p:cNvSpPr/>
            <p:nvPr/>
          </p:nvSpPr>
          <p:spPr>
            <a:xfrm flipH="1" rot="10800000">
              <a:off x="8907055" y="3236163"/>
              <a:ext cx="605716" cy="700651"/>
            </a:xfrm>
            <a:custGeom>
              <a:rect b="b" l="l" r="r" t="t"/>
              <a:pathLst>
                <a:path extrusionOk="0" h="8189" w="7971">
                  <a:moveTo>
                    <a:pt x="218" y="1"/>
                  </a:moveTo>
                  <a:lnTo>
                    <a:pt x="1" y="218"/>
                  </a:lnTo>
                  <a:lnTo>
                    <a:pt x="7971" y="8188"/>
                  </a:lnTo>
                  <a:lnTo>
                    <a:pt x="7971" y="7754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16"/>
            <p:cNvSpPr/>
            <p:nvPr/>
          </p:nvSpPr>
          <p:spPr>
            <a:xfrm flipH="1" rot="10800000">
              <a:off x="9071189" y="3608604"/>
              <a:ext cx="439070" cy="512932"/>
            </a:xfrm>
            <a:custGeom>
              <a:rect b="b" l="l" r="r" t="t"/>
              <a:pathLst>
                <a:path extrusionOk="0" h="5995" w="5778">
                  <a:moveTo>
                    <a:pt x="217" y="0"/>
                  </a:moveTo>
                  <a:lnTo>
                    <a:pt x="0" y="218"/>
                  </a:lnTo>
                  <a:lnTo>
                    <a:pt x="5778" y="5994"/>
                  </a:lnTo>
                  <a:cubicBezTo>
                    <a:pt x="5772" y="5848"/>
                    <a:pt x="5772" y="5702"/>
                    <a:pt x="5772" y="5561"/>
                  </a:cubicBez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16"/>
            <p:cNvSpPr/>
            <p:nvPr/>
          </p:nvSpPr>
          <p:spPr>
            <a:xfrm flipH="1" rot="10800000">
              <a:off x="9235323" y="3981473"/>
              <a:ext cx="272044" cy="324871"/>
            </a:xfrm>
            <a:custGeom>
              <a:rect b="b" l="l" r="r" t="t"/>
              <a:pathLst>
                <a:path extrusionOk="0" h="3797" w="3580">
                  <a:moveTo>
                    <a:pt x="217" y="1"/>
                  </a:moveTo>
                  <a:lnTo>
                    <a:pt x="1" y="217"/>
                  </a:lnTo>
                  <a:lnTo>
                    <a:pt x="3579" y="3797"/>
                  </a:lnTo>
                  <a:cubicBezTo>
                    <a:pt x="3579" y="3655"/>
                    <a:pt x="3579" y="3509"/>
                    <a:pt x="3575" y="3363"/>
                  </a:cubicBez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16"/>
            <p:cNvSpPr/>
            <p:nvPr/>
          </p:nvSpPr>
          <p:spPr>
            <a:xfrm flipH="1" rot="10800000">
              <a:off x="8824988" y="3050156"/>
              <a:ext cx="688849" cy="796649"/>
            </a:xfrm>
            <a:custGeom>
              <a:rect b="b" l="l" r="r" t="t"/>
              <a:pathLst>
                <a:path extrusionOk="0" h="9311" w="9065">
                  <a:moveTo>
                    <a:pt x="189" y="0"/>
                  </a:moveTo>
                  <a:lnTo>
                    <a:pt x="218" y="30"/>
                  </a:lnTo>
                  <a:lnTo>
                    <a:pt x="1" y="246"/>
                  </a:lnTo>
                  <a:lnTo>
                    <a:pt x="9064" y="9310"/>
                  </a:lnTo>
                  <a:lnTo>
                    <a:pt x="9064" y="8876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16"/>
            <p:cNvSpPr/>
            <p:nvPr/>
          </p:nvSpPr>
          <p:spPr>
            <a:xfrm flipH="1" rot="10800000">
              <a:off x="8989122" y="3422170"/>
              <a:ext cx="522507" cy="610214"/>
            </a:xfrm>
            <a:custGeom>
              <a:rect b="b" l="l" r="r" t="t"/>
              <a:pathLst>
                <a:path extrusionOk="0" h="7132" w="6876">
                  <a:moveTo>
                    <a:pt x="180" y="1"/>
                  </a:moveTo>
                  <a:lnTo>
                    <a:pt x="218" y="38"/>
                  </a:lnTo>
                  <a:lnTo>
                    <a:pt x="218" y="38"/>
                  </a:lnTo>
                  <a:lnTo>
                    <a:pt x="218" y="38"/>
                  </a:lnTo>
                  <a:lnTo>
                    <a:pt x="180" y="1"/>
                  </a:lnTo>
                  <a:close/>
                  <a:moveTo>
                    <a:pt x="218" y="38"/>
                  </a:moveTo>
                  <a:lnTo>
                    <a:pt x="0" y="255"/>
                  </a:lnTo>
                  <a:lnTo>
                    <a:pt x="6876" y="7131"/>
                  </a:lnTo>
                  <a:cubicBezTo>
                    <a:pt x="6871" y="6985"/>
                    <a:pt x="6871" y="6839"/>
                    <a:pt x="6871" y="6698"/>
                  </a:cubicBezTo>
                  <a:lnTo>
                    <a:pt x="21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16"/>
            <p:cNvSpPr/>
            <p:nvPr/>
          </p:nvSpPr>
          <p:spPr>
            <a:xfrm flipH="1" rot="10800000">
              <a:off x="9150369" y="3795038"/>
              <a:ext cx="358445" cy="418902"/>
            </a:xfrm>
            <a:custGeom>
              <a:rect b="b" l="l" r="r" t="t"/>
              <a:pathLst>
                <a:path extrusionOk="0" h="4896" w="4717">
                  <a:moveTo>
                    <a:pt x="255" y="1"/>
                  </a:moveTo>
                  <a:lnTo>
                    <a:pt x="39" y="218"/>
                  </a:lnTo>
                  <a:lnTo>
                    <a:pt x="0" y="179"/>
                  </a:lnTo>
                  <a:lnTo>
                    <a:pt x="4717" y="4896"/>
                  </a:lnTo>
                  <a:cubicBezTo>
                    <a:pt x="4712" y="4750"/>
                    <a:pt x="4712" y="4604"/>
                    <a:pt x="4712" y="4462"/>
                  </a:cubicBezTo>
                  <a:lnTo>
                    <a:pt x="2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16"/>
            <p:cNvSpPr/>
            <p:nvPr/>
          </p:nvSpPr>
          <p:spPr>
            <a:xfrm flipH="1" rot="10800000">
              <a:off x="8756523" y="3751835"/>
              <a:ext cx="2964" cy="3422"/>
            </a:xfrm>
            <a:custGeom>
              <a:rect b="b" l="l" r="r" t="t"/>
              <a:pathLst>
                <a:path extrusionOk="0" h="40" w="39">
                  <a:moveTo>
                    <a:pt x="38" y="39"/>
                  </a:moveTo>
                  <a:lnTo>
                    <a:pt x="38" y="39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16"/>
            <p:cNvSpPr/>
            <p:nvPr/>
          </p:nvSpPr>
          <p:spPr>
            <a:xfrm flipH="1" rot="10800000">
              <a:off x="8740034" y="3733354"/>
              <a:ext cx="19453" cy="21903"/>
            </a:xfrm>
            <a:custGeom>
              <a:rect b="b" l="l" r="r" t="t"/>
              <a:pathLst>
                <a:path extrusionOk="0" h="256" w="256">
                  <a:moveTo>
                    <a:pt x="218" y="1"/>
                  </a:moveTo>
                  <a:lnTo>
                    <a:pt x="1" y="218"/>
                  </a:lnTo>
                  <a:lnTo>
                    <a:pt x="39" y="256"/>
                  </a:lnTo>
                  <a:lnTo>
                    <a:pt x="255" y="39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16"/>
            <p:cNvSpPr/>
            <p:nvPr/>
          </p:nvSpPr>
          <p:spPr>
            <a:xfrm flipH="1" rot="10800000">
              <a:off x="8904244" y="3918076"/>
              <a:ext cx="2888" cy="3337"/>
            </a:xfrm>
            <a:custGeom>
              <a:rect b="b" l="l" r="r" t="t"/>
              <a:pathLst>
                <a:path extrusionOk="0" h="39" w="38">
                  <a:moveTo>
                    <a:pt x="0" y="1"/>
                  </a:move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16"/>
            <p:cNvSpPr/>
            <p:nvPr/>
          </p:nvSpPr>
          <p:spPr>
            <a:xfrm flipH="1" rot="10800000">
              <a:off x="8904244" y="3918076"/>
              <a:ext cx="19377" cy="21903"/>
            </a:xfrm>
            <a:custGeom>
              <a:rect b="b" l="l" r="r" t="t"/>
              <a:pathLst>
                <a:path extrusionOk="0" h="256" w="255">
                  <a:moveTo>
                    <a:pt x="216" y="0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5" y="38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16"/>
            <p:cNvSpPr/>
            <p:nvPr/>
          </p:nvSpPr>
          <p:spPr>
            <a:xfrm flipH="1" rot="10800000">
              <a:off x="9068302" y="4102884"/>
              <a:ext cx="19453" cy="21903"/>
            </a:xfrm>
            <a:custGeom>
              <a:rect b="b" l="l" r="r" t="t"/>
              <a:pathLst>
                <a:path extrusionOk="0" h="256" w="256">
                  <a:moveTo>
                    <a:pt x="218" y="1"/>
                  </a:moveTo>
                  <a:lnTo>
                    <a:pt x="1" y="217"/>
                  </a:lnTo>
                  <a:lnTo>
                    <a:pt x="38" y="256"/>
                  </a:lnTo>
                  <a:lnTo>
                    <a:pt x="255" y="38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16"/>
            <p:cNvSpPr/>
            <p:nvPr/>
          </p:nvSpPr>
          <p:spPr>
            <a:xfrm flipH="1" rot="10800000">
              <a:off x="9248925" y="4306259"/>
              <a:ext cx="2888" cy="3337"/>
            </a:xfrm>
            <a:custGeom>
              <a:rect b="b" l="l" r="r" t="t"/>
              <a:pathLst>
                <a:path extrusionOk="0" h="39" w="38">
                  <a:moveTo>
                    <a:pt x="38" y="39"/>
                  </a:moveTo>
                  <a:lnTo>
                    <a:pt x="38" y="39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16"/>
            <p:cNvSpPr/>
            <p:nvPr/>
          </p:nvSpPr>
          <p:spPr>
            <a:xfrm flipH="1" rot="10800000">
              <a:off x="9232436" y="4287778"/>
              <a:ext cx="19377" cy="21818"/>
            </a:xfrm>
            <a:custGeom>
              <a:rect b="b" l="l" r="r" t="t"/>
              <a:pathLst>
                <a:path extrusionOk="0" h="255" w="255">
                  <a:moveTo>
                    <a:pt x="217" y="0"/>
                  </a:moveTo>
                  <a:lnTo>
                    <a:pt x="0" y="218"/>
                  </a:lnTo>
                  <a:lnTo>
                    <a:pt x="39" y="255"/>
                  </a:lnTo>
                  <a:lnTo>
                    <a:pt x="255" y="3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16"/>
            <p:cNvSpPr/>
            <p:nvPr/>
          </p:nvSpPr>
          <p:spPr>
            <a:xfrm flipH="1" rot="10800000">
              <a:off x="8822177" y="3825758"/>
              <a:ext cx="2888" cy="3251"/>
            </a:xfrm>
            <a:custGeom>
              <a:rect b="b" l="l" r="r" t="t"/>
              <a:pathLst>
                <a:path extrusionOk="0" h="38" w="38">
                  <a:moveTo>
                    <a:pt x="0" y="0"/>
                  </a:moveTo>
                  <a:lnTo>
                    <a:pt x="38" y="38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16"/>
            <p:cNvSpPr/>
            <p:nvPr/>
          </p:nvSpPr>
          <p:spPr>
            <a:xfrm flipH="1" rot="10800000">
              <a:off x="8822177" y="3825758"/>
              <a:ext cx="19453" cy="21818"/>
            </a:xfrm>
            <a:custGeom>
              <a:rect b="b" l="l" r="r" t="t"/>
              <a:pathLst>
                <a:path extrusionOk="0" h="255" w="256">
                  <a:moveTo>
                    <a:pt x="217" y="0"/>
                  </a:moveTo>
                  <a:lnTo>
                    <a:pt x="0" y="217"/>
                  </a:lnTo>
                  <a:lnTo>
                    <a:pt x="38" y="255"/>
                  </a:lnTo>
                  <a:lnTo>
                    <a:pt x="255" y="3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16"/>
            <p:cNvSpPr/>
            <p:nvPr/>
          </p:nvSpPr>
          <p:spPr>
            <a:xfrm flipH="1" rot="10800000">
              <a:off x="8986235" y="4010480"/>
              <a:ext cx="19453" cy="21903"/>
            </a:xfrm>
            <a:custGeom>
              <a:rect b="b" l="l" r="r" t="t"/>
              <a:pathLst>
                <a:path extrusionOk="0" h="256" w="256">
                  <a:moveTo>
                    <a:pt x="218" y="1"/>
                  </a:moveTo>
                  <a:lnTo>
                    <a:pt x="1" y="218"/>
                  </a:lnTo>
                  <a:lnTo>
                    <a:pt x="38" y="255"/>
                  </a:lnTo>
                  <a:lnTo>
                    <a:pt x="256" y="38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16"/>
            <p:cNvSpPr/>
            <p:nvPr/>
          </p:nvSpPr>
          <p:spPr>
            <a:xfrm flipH="1" rot="10800000">
              <a:off x="9166858" y="4213855"/>
              <a:ext cx="2964" cy="3251"/>
            </a:xfrm>
            <a:custGeom>
              <a:rect b="b" l="l" r="r" t="t"/>
              <a:pathLst>
                <a:path extrusionOk="0" h="38" w="39">
                  <a:moveTo>
                    <a:pt x="38" y="38"/>
                  </a:moveTo>
                  <a:lnTo>
                    <a:pt x="38" y="38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16"/>
            <p:cNvSpPr/>
            <p:nvPr/>
          </p:nvSpPr>
          <p:spPr>
            <a:xfrm flipH="1" rot="10800000">
              <a:off x="9150369" y="4195288"/>
              <a:ext cx="19453" cy="21818"/>
            </a:xfrm>
            <a:custGeom>
              <a:rect b="b" l="l" r="r" t="t"/>
              <a:pathLst>
                <a:path extrusionOk="0" h="255" w="256">
                  <a:moveTo>
                    <a:pt x="218" y="0"/>
                  </a:moveTo>
                  <a:lnTo>
                    <a:pt x="0" y="216"/>
                  </a:lnTo>
                  <a:lnTo>
                    <a:pt x="39" y="255"/>
                  </a:lnTo>
                  <a:lnTo>
                    <a:pt x="255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16"/>
            <p:cNvSpPr/>
            <p:nvPr/>
          </p:nvSpPr>
          <p:spPr>
            <a:xfrm flipH="1" rot="10800000">
              <a:off x="9081904" y="2276707"/>
              <a:ext cx="2964" cy="3337"/>
            </a:xfrm>
            <a:custGeom>
              <a:rect b="b" l="l" r="r" t="t"/>
              <a:pathLst>
                <a:path extrusionOk="0" h="39" w="39">
                  <a:moveTo>
                    <a:pt x="0" y="1"/>
                  </a:moveTo>
                  <a:lnTo>
                    <a:pt x="39" y="38"/>
                  </a:lnTo>
                  <a:lnTo>
                    <a:pt x="39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16"/>
            <p:cNvSpPr/>
            <p:nvPr/>
          </p:nvSpPr>
          <p:spPr>
            <a:xfrm flipH="1" rot="10800000">
              <a:off x="9246113" y="2461515"/>
              <a:ext cx="2888" cy="3337"/>
            </a:xfrm>
            <a:custGeom>
              <a:rect b="b" l="l" r="r" t="t"/>
              <a:pathLst>
                <a:path extrusionOk="0" h="39" w="38">
                  <a:moveTo>
                    <a:pt x="0" y="0"/>
                  </a:moveTo>
                  <a:lnTo>
                    <a:pt x="37" y="39"/>
                  </a:lnTo>
                  <a:lnTo>
                    <a:pt x="37" y="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16"/>
            <p:cNvSpPr/>
            <p:nvPr/>
          </p:nvSpPr>
          <p:spPr>
            <a:xfrm flipH="1" rot="10800000">
              <a:off x="8983423" y="2166165"/>
              <a:ext cx="2888" cy="2909"/>
            </a:xfrm>
            <a:custGeom>
              <a:rect b="b" l="l" r="r" t="t"/>
              <a:pathLst>
                <a:path extrusionOk="0" h="34" w="38">
                  <a:moveTo>
                    <a:pt x="1" y="1"/>
                  </a:moveTo>
                  <a:lnTo>
                    <a:pt x="38" y="34"/>
                  </a:lnTo>
                  <a:lnTo>
                    <a:pt x="38" y="3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16"/>
            <p:cNvSpPr/>
            <p:nvPr/>
          </p:nvSpPr>
          <p:spPr>
            <a:xfrm flipH="1" rot="10800000">
              <a:off x="9147557" y="2350545"/>
              <a:ext cx="2888" cy="3337"/>
            </a:xfrm>
            <a:custGeom>
              <a:rect b="b" l="l" r="r" t="t"/>
              <a:pathLst>
                <a:path extrusionOk="0" h="39" w="38">
                  <a:moveTo>
                    <a:pt x="37" y="39"/>
                  </a:moveTo>
                  <a:lnTo>
                    <a:pt x="37" y="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16"/>
            <p:cNvSpPr/>
            <p:nvPr/>
          </p:nvSpPr>
          <p:spPr>
            <a:xfrm flipH="1" rot="10800000">
              <a:off x="8086386" y="2076918"/>
              <a:ext cx="831483" cy="935855"/>
            </a:xfrm>
            <a:custGeom>
              <a:rect b="b" l="l" r="r" t="t"/>
              <a:pathLst>
                <a:path extrusionOk="0" h="10938" w="10942">
                  <a:moveTo>
                    <a:pt x="218" y="0"/>
                  </a:moveTo>
                  <a:lnTo>
                    <a:pt x="1" y="218"/>
                  </a:lnTo>
                  <a:lnTo>
                    <a:pt x="10725" y="10937"/>
                  </a:lnTo>
                  <a:lnTo>
                    <a:pt x="10942" y="10724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16"/>
            <p:cNvSpPr/>
            <p:nvPr/>
          </p:nvSpPr>
          <p:spPr>
            <a:xfrm flipH="1" rot="10800000">
              <a:off x="8901280" y="2073761"/>
              <a:ext cx="19453" cy="21476"/>
            </a:xfrm>
            <a:custGeom>
              <a:rect b="b" l="l" r="r" t="t"/>
              <a:pathLst>
                <a:path extrusionOk="0" h="251" w="256">
                  <a:moveTo>
                    <a:pt x="218" y="0"/>
                  </a:moveTo>
                  <a:lnTo>
                    <a:pt x="1" y="213"/>
                  </a:lnTo>
                  <a:lnTo>
                    <a:pt x="39" y="250"/>
                  </a:lnTo>
                  <a:lnTo>
                    <a:pt x="255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16"/>
            <p:cNvSpPr/>
            <p:nvPr/>
          </p:nvSpPr>
          <p:spPr>
            <a:xfrm flipH="1" rot="10800000">
              <a:off x="8250596" y="2261470"/>
              <a:ext cx="831407" cy="936112"/>
            </a:xfrm>
            <a:custGeom>
              <a:rect b="b" l="l" r="r" t="t"/>
              <a:pathLst>
                <a:path extrusionOk="0" h="10941" w="10941">
                  <a:moveTo>
                    <a:pt x="217" y="1"/>
                  </a:moveTo>
                  <a:lnTo>
                    <a:pt x="0" y="217"/>
                  </a:lnTo>
                  <a:lnTo>
                    <a:pt x="10724" y="10941"/>
                  </a:lnTo>
                  <a:lnTo>
                    <a:pt x="10940" y="10725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16"/>
            <p:cNvSpPr/>
            <p:nvPr/>
          </p:nvSpPr>
          <p:spPr>
            <a:xfrm flipH="1" rot="10800000">
              <a:off x="9065490" y="2258141"/>
              <a:ext cx="19377" cy="21903"/>
            </a:xfrm>
            <a:custGeom>
              <a:rect b="b" l="l" r="r" t="t"/>
              <a:pathLst>
                <a:path extrusionOk="0" h="256" w="255">
                  <a:moveTo>
                    <a:pt x="216" y="1"/>
                  </a:moveTo>
                  <a:lnTo>
                    <a:pt x="0" y="217"/>
                  </a:lnTo>
                  <a:lnTo>
                    <a:pt x="38" y="255"/>
                  </a:lnTo>
                  <a:lnTo>
                    <a:pt x="255" y="38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16"/>
            <p:cNvSpPr/>
            <p:nvPr/>
          </p:nvSpPr>
          <p:spPr>
            <a:xfrm flipH="1" rot="10800000">
              <a:off x="8414654" y="2443026"/>
              <a:ext cx="831559" cy="939363"/>
            </a:xfrm>
            <a:custGeom>
              <a:rect b="b" l="l" r="r" t="t"/>
              <a:pathLst>
                <a:path extrusionOk="0" h="10979" w="10943">
                  <a:moveTo>
                    <a:pt x="218" y="0"/>
                  </a:moveTo>
                  <a:lnTo>
                    <a:pt x="1" y="218"/>
                  </a:lnTo>
                  <a:lnTo>
                    <a:pt x="10762" y="10979"/>
                  </a:lnTo>
                  <a:lnTo>
                    <a:pt x="10725" y="10941"/>
                  </a:lnTo>
                  <a:lnTo>
                    <a:pt x="10942" y="10724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16"/>
            <p:cNvSpPr/>
            <p:nvPr/>
          </p:nvSpPr>
          <p:spPr>
            <a:xfrm flipH="1" rot="10800000">
              <a:off x="9229548" y="2443034"/>
              <a:ext cx="19453" cy="21818"/>
            </a:xfrm>
            <a:custGeom>
              <a:rect b="b" l="l" r="r" t="t"/>
              <a:pathLst>
                <a:path extrusionOk="0" h="255" w="256">
                  <a:moveTo>
                    <a:pt x="218" y="0"/>
                  </a:moveTo>
                  <a:lnTo>
                    <a:pt x="1" y="217"/>
                  </a:lnTo>
                  <a:lnTo>
                    <a:pt x="38" y="255"/>
                  </a:lnTo>
                  <a:lnTo>
                    <a:pt x="255" y="39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16"/>
            <p:cNvSpPr/>
            <p:nvPr/>
          </p:nvSpPr>
          <p:spPr>
            <a:xfrm flipH="1" rot="10800000">
              <a:off x="8578788" y="2630915"/>
              <a:ext cx="831483" cy="936283"/>
            </a:xfrm>
            <a:custGeom>
              <a:rect b="b" l="l" r="r" t="t"/>
              <a:pathLst>
                <a:path extrusionOk="0" h="10943" w="10942">
                  <a:moveTo>
                    <a:pt x="218" y="1"/>
                  </a:moveTo>
                  <a:lnTo>
                    <a:pt x="0" y="218"/>
                  </a:lnTo>
                  <a:lnTo>
                    <a:pt x="10724" y="10942"/>
                  </a:lnTo>
                  <a:lnTo>
                    <a:pt x="10942" y="10725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16"/>
            <p:cNvSpPr/>
            <p:nvPr/>
          </p:nvSpPr>
          <p:spPr>
            <a:xfrm flipH="1" rot="10800000">
              <a:off x="8144897" y="2003595"/>
              <a:ext cx="690293" cy="777569"/>
            </a:xfrm>
            <a:custGeom>
              <a:rect b="b" l="l" r="r" t="t"/>
              <a:pathLst>
                <a:path extrusionOk="0" h="9088" w="9084">
                  <a:moveTo>
                    <a:pt x="1" y="1"/>
                  </a:moveTo>
                  <a:lnTo>
                    <a:pt x="1" y="1"/>
                  </a:lnTo>
                  <a:cubicBezTo>
                    <a:pt x="208" y="358"/>
                    <a:pt x="419" y="713"/>
                    <a:pt x="632" y="1066"/>
                  </a:cubicBezTo>
                  <a:lnTo>
                    <a:pt x="8418" y="8853"/>
                  </a:lnTo>
                  <a:cubicBezTo>
                    <a:pt x="8635" y="8937"/>
                    <a:pt x="8857" y="9012"/>
                    <a:pt x="9083" y="9088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16"/>
            <p:cNvSpPr/>
            <p:nvPr/>
          </p:nvSpPr>
          <p:spPr>
            <a:xfrm flipH="1" rot="10800000">
              <a:off x="8168529" y="2168980"/>
              <a:ext cx="834370" cy="936198"/>
            </a:xfrm>
            <a:custGeom>
              <a:rect b="b" l="l" r="r" t="t"/>
              <a:pathLst>
                <a:path extrusionOk="0" h="10942" w="10980">
                  <a:moveTo>
                    <a:pt x="217" y="1"/>
                  </a:moveTo>
                  <a:lnTo>
                    <a:pt x="1" y="218"/>
                  </a:lnTo>
                  <a:lnTo>
                    <a:pt x="10725" y="10942"/>
                  </a:lnTo>
                  <a:lnTo>
                    <a:pt x="10941" y="10725"/>
                  </a:lnTo>
                  <a:lnTo>
                    <a:pt x="10979" y="10762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16"/>
            <p:cNvSpPr/>
            <p:nvPr/>
          </p:nvSpPr>
          <p:spPr>
            <a:xfrm flipH="1" rot="10800000">
              <a:off x="8983423" y="2166165"/>
              <a:ext cx="19453" cy="21476"/>
            </a:xfrm>
            <a:custGeom>
              <a:rect b="b" l="l" r="r" t="t"/>
              <a:pathLst>
                <a:path extrusionOk="0" h="251" w="256">
                  <a:moveTo>
                    <a:pt x="217" y="1"/>
                  </a:moveTo>
                  <a:lnTo>
                    <a:pt x="1" y="218"/>
                  </a:lnTo>
                  <a:lnTo>
                    <a:pt x="38" y="251"/>
                  </a:lnTo>
                  <a:lnTo>
                    <a:pt x="255" y="38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16"/>
            <p:cNvSpPr/>
            <p:nvPr/>
          </p:nvSpPr>
          <p:spPr>
            <a:xfrm flipH="1" rot="10800000">
              <a:off x="8332663" y="2353788"/>
              <a:ext cx="831483" cy="939449"/>
            </a:xfrm>
            <a:custGeom>
              <a:rect b="b" l="l" r="r" t="t"/>
              <a:pathLst>
                <a:path extrusionOk="0" h="10980" w="10942">
                  <a:moveTo>
                    <a:pt x="179" y="1"/>
                  </a:moveTo>
                  <a:lnTo>
                    <a:pt x="218" y="39"/>
                  </a:lnTo>
                  <a:lnTo>
                    <a:pt x="218" y="39"/>
                  </a:lnTo>
                  <a:lnTo>
                    <a:pt x="218" y="39"/>
                  </a:lnTo>
                  <a:lnTo>
                    <a:pt x="179" y="1"/>
                  </a:lnTo>
                  <a:close/>
                  <a:moveTo>
                    <a:pt x="218" y="39"/>
                  </a:moveTo>
                  <a:lnTo>
                    <a:pt x="0" y="255"/>
                  </a:lnTo>
                  <a:lnTo>
                    <a:pt x="10724" y="10979"/>
                  </a:lnTo>
                  <a:lnTo>
                    <a:pt x="10941" y="10763"/>
                  </a:lnTo>
                  <a:lnTo>
                    <a:pt x="218" y="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16"/>
            <p:cNvSpPr/>
            <p:nvPr/>
          </p:nvSpPr>
          <p:spPr>
            <a:xfrm flipH="1" rot="10800000">
              <a:off x="9147557" y="2350545"/>
              <a:ext cx="19377" cy="21818"/>
            </a:xfrm>
            <a:custGeom>
              <a:rect b="b" l="l" r="r" t="t"/>
              <a:pathLst>
                <a:path extrusionOk="0" h="255" w="255">
                  <a:moveTo>
                    <a:pt x="217" y="0"/>
                  </a:moveTo>
                  <a:lnTo>
                    <a:pt x="0" y="216"/>
                  </a:lnTo>
                  <a:lnTo>
                    <a:pt x="37" y="255"/>
                  </a:lnTo>
                  <a:lnTo>
                    <a:pt x="255" y="3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16"/>
            <p:cNvSpPr/>
            <p:nvPr/>
          </p:nvSpPr>
          <p:spPr>
            <a:xfrm flipH="1" rot="10800000">
              <a:off x="8496721" y="2538596"/>
              <a:ext cx="834370" cy="936198"/>
            </a:xfrm>
            <a:custGeom>
              <a:rect b="b" l="l" r="r" t="t"/>
              <a:pathLst>
                <a:path extrusionOk="0" h="10942" w="10980">
                  <a:moveTo>
                    <a:pt x="10942" y="10724"/>
                  </a:moveTo>
                  <a:lnTo>
                    <a:pt x="10941" y="10725"/>
                  </a:lnTo>
                  <a:lnTo>
                    <a:pt x="10941" y="10725"/>
                  </a:lnTo>
                  <a:lnTo>
                    <a:pt x="10979" y="10763"/>
                  </a:lnTo>
                  <a:lnTo>
                    <a:pt x="10979" y="10763"/>
                  </a:lnTo>
                  <a:lnTo>
                    <a:pt x="10942" y="10724"/>
                  </a:lnTo>
                  <a:close/>
                  <a:moveTo>
                    <a:pt x="218" y="1"/>
                  </a:moveTo>
                  <a:lnTo>
                    <a:pt x="1" y="218"/>
                  </a:lnTo>
                  <a:lnTo>
                    <a:pt x="10725" y="10942"/>
                  </a:lnTo>
                  <a:lnTo>
                    <a:pt x="10941" y="10725"/>
                  </a:lnTo>
                  <a:lnTo>
                    <a:pt x="10941" y="10725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16"/>
            <p:cNvSpPr/>
            <p:nvPr/>
          </p:nvSpPr>
          <p:spPr>
            <a:xfrm flipH="1" rot="10800000">
              <a:off x="8657967" y="2720153"/>
              <a:ext cx="834370" cy="939363"/>
            </a:xfrm>
            <a:custGeom>
              <a:rect b="b" l="l" r="r" t="t"/>
              <a:pathLst>
                <a:path extrusionOk="0" h="10979" w="10980">
                  <a:moveTo>
                    <a:pt x="1" y="179"/>
                  </a:moveTo>
                  <a:lnTo>
                    <a:pt x="39" y="217"/>
                  </a:lnTo>
                  <a:lnTo>
                    <a:pt x="39" y="217"/>
                  </a:lnTo>
                  <a:lnTo>
                    <a:pt x="1" y="179"/>
                  </a:lnTo>
                  <a:close/>
                  <a:moveTo>
                    <a:pt x="255" y="0"/>
                  </a:moveTo>
                  <a:lnTo>
                    <a:pt x="39" y="217"/>
                  </a:lnTo>
                  <a:lnTo>
                    <a:pt x="39" y="217"/>
                  </a:lnTo>
                  <a:lnTo>
                    <a:pt x="10800" y="10979"/>
                  </a:lnTo>
                  <a:lnTo>
                    <a:pt x="10763" y="10941"/>
                  </a:lnTo>
                  <a:lnTo>
                    <a:pt x="10979" y="10724"/>
                  </a:lnTo>
                  <a:lnTo>
                    <a:pt x="2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16"/>
            <p:cNvSpPr/>
            <p:nvPr/>
          </p:nvSpPr>
          <p:spPr>
            <a:xfrm flipH="1" rot="10800000">
              <a:off x="8083575" y="2994122"/>
              <a:ext cx="19453" cy="21818"/>
            </a:xfrm>
            <a:custGeom>
              <a:rect b="b" l="l" r="r" t="t"/>
              <a:pathLst>
                <a:path extrusionOk="0" h="255" w="256">
                  <a:moveTo>
                    <a:pt x="218" y="0"/>
                  </a:moveTo>
                  <a:lnTo>
                    <a:pt x="1" y="216"/>
                  </a:lnTo>
                  <a:lnTo>
                    <a:pt x="38" y="255"/>
                  </a:lnTo>
                  <a:lnTo>
                    <a:pt x="255" y="37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16"/>
            <p:cNvSpPr/>
            <p:nvPr/>
          </p:nvSpPr>
          <p:spPr>
            <a:xfrm flipH="1" rot="10800000">
              <a:off x="8264198" y="3197496"/>
              <a:ext cx="2888" cy="3337"/>
            </a:xfrm>
            <a:custGeom>
              <a:rect b="b" l="l" r="r" t="t"/>
              <a:pathLst>
                <a:path extrusionOk="0" h="39" w="38">
                  <a:moveTo>
                    <a:pt x="38" y="39"/>
                  </a:moveTo>
                  <a:lnTo>
                    <a:pt x="38" y="39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16"/>
            <p:cNvSpPr/>
            <p:nvPr/>
          </p:nvSpPr>
          <p:spPr>
            <a:xfrm flipH="1" rot="10800000">
              <a:off x="8247708" y="3178930"/>
              <a:ext cx="19377" cy="21903"/>
            </a:xfrm>
            <a:custGeom>
              <a:rect b="b" l="l" r="r" t="t"/>
              <a:pathLst>
                <a:path extrusionOk="0" h="256" w="255">
                  <a:moveTo>
                    <a:pt x="217" y="0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5" y="3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16"/>
            <p:cNvSpPr/>
            <p:nvPr/>
          </p:nvSpPr>
          <p:spPr>
            <a:xfrm flipH="1" rot="10800000">
              <a:off x="8411842" y="3363738"/>
              <a:ext cx="2888" cy="3251"/>
            </a:xfrm>
            <a:custGeom>
              <a:rect b="b" l="l" r="r" t="t"/>
              <a:pathLst>
                <a:path extrusionOk="0" h="38" w="38">
                  <a:moveTo>
                    <a:pt x="1" y="0"/>
                  </a:move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16"/>
            <p:cNvSpPr/>
            <p:nvPr/>
          </p:nvSpPr>
          <p:spPr>
            <a:xfrm flipH="1" rot="10800000">
              <a:off x="8411842" y="3363738"/>
              <a:ext cx="19453" cy="21818"/>
            </a:xfrm>
            <a:custGeom>
              <a:rect b="b" l="l" r="r" t="t"/>
              <a:pathLst>
                <a:path extrusionOk="0" h="255" w="256">
                  <a:moveTo>
                    <a:pt x="217" y="0"/>
                  </a:moveTo>
                  <a:lnTo>
                    <a:pt x="1" y="217"/>
                  </a:lnTo>
                  <a:lnTo>
                    <a:pt x="38" y="255"/>
                  </a:lnTo>
                  <a:lnTo>
                    <a:pt x="255" y="3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16"/>
            <p:cNvSpPr/>
            <p:nvPr/>
          </p:nvSpPr>
          <p:spPr>
            <a:xfrm flipH="1" rot="10800000">
              <a:off x="8575976" y="3548460"/>
              <a:ext cx="19377" cy="21903"/>
            </a:xfrm>
            <a:custGeom>
              <a:rect b="b" l="l" r="r" t="t"/>
              <a:pathLst>
                <a:path extrusionOk="0" h="256" w="255">
                  <a:moveTo>
                    <a:pt x="217" y="1"/>
                  </a:moveTo>
                  <a:lnTo>
                    <a:pt x="0" y="217"/>
                  </a:lnTo>
                  <a:lnTo>
                    <a:pt x="37" y="255"/>
                  </a:lnTo>
                  <a:lnTo>
                    <a:pt x="255" y="38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16"/>
            <p:cNvSpPr/>
            <p:nvPr/>
          </p:nvSpPr>
          <p:spPr>
            <a:xfrm flipH="1" rot="10800000">
              <a:off x="8182131" y="3105092"/>
              <a:ext cx="2888" cy="3251"/>
            </a:xfrm>
            <a:custGeom>
              <a:rect b="b" l="l" r="r" t="t"/>
              <a:pathLst>
                <a:path extrusionOk="0" h="38" w="38">
                  <a:moveTo>
                    <a:pt x="38" y="38"/>
                  </a:moveTo>
                  <a:lnTo>
                    <a:pt x="38" y="38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16"/>
            <p:cNvSpPr/>
            <p:nvPr/>
          </p:nvSpPr>
          <p:spPr>
            <a:xfrm flipH="1" rot="10800000">
              <a:off x="8165642" y="3086526"/>
              <a:ext cx="19377" cy="21818"/>
            </a:xfrm>
            <a:custGeom>
              <a:rect b="b" l="l" r="r" t="t"/>
              <a:pathLst>
                <a:path extrusionOk="0" h="255" w="255">
                  <a:moveTo>
                    <a:pt x="218" y="0"/>
                  </a:moveTo>
                  <a:lnTo>
                    <a:pt x="0" y="217"/>
                  </a:lnTo>
                  <a:lnTo>
                    <a:pt x="39" y="255"/>
                  </a:lnTo>
                  <a:lnTo>
                    <a:pt x="255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16"/>
            <p:cNvSpPr/>
            <p:nvPr/>
          </p:nvSpPr>
          <p:spPr>
            <a:xfrm flipH="1" rot="10800000">
              <a:off x="8329775" y="3271334"/>
              <a:ext cx="2964" cy="3251"/>
            </a:xfrm>
            <a:custGeom>
              <a:rect b="b" l="l" r="r" t="t"/>
              <a:pathLst>
                <a:path extrusionOk="0" h="38" w="39">
                  <a:moveTo>
                    <a:pt x="1" y="0"/>
                  </a:moveTo>
                  <a:lnTo>
                    <a:pt x="38" y="37"/>
                  </a:lnTo>
                  <a:lnTo>
                    <a:pt x="38" y="3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16"/>
            <p:cNvSpPr/>
            <p:nvPr/>
          </p:nvSpPr>
          <p:spPr>
            <a:xfrm flipH="1" rot="10800000">
              <a:off x="8329775" y="3271334"/>
              <a:ext cx="19453" cy="21903"/>
            </a:xfrm>
            <a:custGeom>
              <a:rect b="b" l="l" r="r" t="t"/>
              <a:pathLst>
                <a:path extrusionOk="0" h="256" w="256">
                  <a:moveTo>
                    <a:pt x="217" y="1"/>
                  </a:moveTo>
                  <a:lnTo>
                    <a:pt x="1" y="218"/>
                  </a:lnTo>
                  <a:lnTo>
                    <a:pt x="38" y="255"/>
                  </a:lnTo>
                  <a:lnTo>
                    <a:pt x="256" y="3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16"/>
            <p:cNvSpPr/>
            <p:nvPr/>
          </p:nvSpPr>
          <p:spPr>
            <a:xfrm flipH="1" rot="10800000">
              <a:off x="8493909" y="3456142"/>
              <a:ext cx="19377" cy="21818"/>
            </a:xfrm>
            <a:custGeom>
              <a:rect b="b" l="l" r="r" t="t"/>
              <a:pathLst>
                <a:path extrusionOk="0" h="255" w="255">
                  <a:moveTo>
                    <a:pt x="218" y="0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5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16"/>
            <p:cNvSpPr/>
            <p:nvPr/>
          </p:nvSpPr>
          <p:spPr>
            <a:xfrm flipH="1" rot="10800000">
              <a:off x="8674532" y="3659431"/>
              <a:ext cx="2888" cy="3337"/>
            </a:xfrm>
            <a:custGeom>
              <a:rect b="b" l="l" r="r" t="t"/>
              <a:pathLst>
                <a:path extrusionOk="0" h="39" w="38">
                  <a:moveTo>
                    <a:pt x="37" y="38"/>
                  </a:moveTo>
                  <a:lnTo>
                    <a:pt x="37" y="38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16"/>
            <p:cNvSpPr/>
            <p:nvPr/>
          </p:nvSpPr>
          <p:spPr>
            <a:xfrm flipH="1" rot="10800000">
              <a:off x="8657967" y="3640864"/>
              <a:ext cx="19453" cy="21903"/>
            </a:xfrm>
            <a:custGeom>
              <a:rect b="b" l="l" r="r" t="t"/>
              <a:pathLst>
                <a:path extrusionOk="0" h="256" w="256">
                  <a:moveTo>
                    <a:pt x="218" y="1"/>
                  </a:moveTo>
                  <a:lnTo>
                    <a:pt x="1" y="217"/>
                  </a:lnTo>
                  <a:lnTo>
                    <a:pt x="39" y="255"/>
                  </a:lnTo>
                  <a:lnTo>
                    <a:pt x="255" y="38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16"/>
            <p:cNvSpPr/>
            <p:nvPr/>
          </p:nvSpPr>
          <p:spPr>
            <a:xfrm flipH="1" rot="10800000">
              <a:off x="9059335" y="4722244"/>
              <a:ext cx="446669" cy="502494"/>
            </a:xfrm>
            <a:custGeom>
              <a:rect b="b" l="l" r="r" t="t"/>
              <a:pathLst>
                <a:path extrusionOk="0" h="5873" w="5878">
                  <a:moveTo>
                    <a:pt x="1" y="1"/>
                  </a:moveTo>
                  <a:lnTo>
                    <a:pt x="5872" y="5873"/>
                  </a:lnTo>
                  <a:cubicBezTo>
                    <a:pt x="5872" y="5727"/>
                    <a:pt x="5872" y="5585"/>
                    <a:pt x="5877" y="5444"/>
                  </a:cubicBezTo>
                  <a:lnTo>
                    <a:pt x="43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16"/>
            <p:cNvSpPr/>
            <p:nvPr/>
          </p:nvSpPr>
          <p:spPr>
            <a:xfrm flipH="1" rot="10800000">
              <a:off x="9223469" y="4905855"/>
              <a:ext cx="283519" cy="318882"/>
            </a:xfrm>
            <a:custGeom>
              <a:rect b="b" l="l" r="r" t="t"/>
              <a:pathLst>
                <a:path extrusionOk="0" h="3727" w="3731">
                  <a:moveTo>
                    <a:pt x="0" y="1"/>
                  </a:moveTo>
                  <a:lnTo>
                    <a:pt x="3726" y="3727"/>
                  </a:lnTo>
                  <a:cubicBezTo>
                    <a:pt x="3726" y="3581"/>
                    <a:pt x="3726" y="3439"/>
                    <a:pt x="3731" y="3298"/>
                  </a:cubicBezTo>
                  <a:lnTo>
                    <a:pt x="4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16"/>
            <p:cNvSpPr/>
            <p:nvPr/>
          </p:nvSpPr>
          <p:spPr>
            <a:xfrm flipH="1" rot="10800000">
              <a:off x="8835779" y="3847490"/>
              <a:ext cx="2888" cy="3337"/>
            </a:xfrm>
            <a:custGeom>
              <a:rect b="b" l="l" r="r" t="t"/>
              <a:pathLst>
                <a:path extrusionOk="0" h="39" w="38">
                  <a:moveTo>
                    <a:pt x="38" y="38"/>
                  </a:moveTo>
                  <a:lnTo>
                    <a:pt x="38" y="3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16"/>
            <p:cNvSpPr/>
            <p:nvPr/>
          </p:nvSpPr>
          <p:spPr>
            <a:xfrm flipH="1" rot="10800000">
              <a:off x="8999837" y="4032298"/>
              <a:ext cx="3040" cy="3251"/>
            </a:xfrm>
            <a:custGeom>
              <a:rect b="b" l="l" r="r" t="t"/>
              <a:pathLst>
                <a:path extrusionOk="0" h="38" w="40">
                  <a:moveTo>
                    <a:pt x="1" y="0"/>
                  </a:moveTo>
                  <a:lnTo>
                    <a:pt x="39" y="38"/>
                  </a:lnTo>
                  <a:lnTo>
                    <a:pt x="39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16"/>
            <p:cNvSpPr/>
            <p:nvPr/>
          </p:nvSpPr>
          <p:spPr>
            <a:xfrm flipH="1" rot="10800000">
              <a:off x="9147557" y="4198540"/>
              <a:ext cx="2888" cy="3251"/>
            </a:xfrm>
            <a:custGeom>
              <a:rect b="b" l="l" r="r" t="t"/>
              <a:pathLst>
                <a:path extrusionOk="0" h="38" w="38">
                  <a:moveTo>
                    <a:pt x="37" y="37"/>
                  </a:moveTo>
                  <a:lnTo>
                    <a:pt x="37" y="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16"/>
            <p:cNvSpPr/>
            <p:nvPr/>
          </p:nvSpPr>
          <p:spPr>
            <a:xfrm flipH="1" rot="10800000">
              <a:off x="7935930" y="4675875"/>
              <a:ext cx="2964" cy="2909"/>
            </a:xfrm>
            <a:custGeom>
              <a:rect b="b" l="l" r="r" t="t"/>
              <a:pathLst>
                <a:path extrusionOk="0" h="34" w="39">
                  <a:moveTo>
                    <a:pt x="39" y="34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16"/>
            <p:cNvSpPr/>
            <p:nvPr/>
          </p:nvSpPr>
          <p:spPr>
            <a:xfrm flipH="1" rot="10800000">
              <a:off x="8753712" y="3755171"/>
              <a:ext cx="2888" cy="3251"/>
            </a:xfrm>
            <a:custGeom>
              <a:rect b="b" l="l" r="r" t="t"/>
              <a:pathLst>
                <a:path extrusionOk="0" h="38" w="38">
                  <a:moveTo>
                    <a:pt x="38" y="38"/>
                  </a:moveTo>
                  <a:lnTo>
                    <a:pt x="38" y="3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16"/>
            <p:cNvSpPr/>
            <p:nvPr/>
          </p:nvSpPr>
          <p:spPr>
            <a:xfrm flipH="1" rot="10800000">
              <a:off x="7922328" y="3739763"/>
              <a:ext cx="831483" cy="936198"/>
            </a:xfrm>
            <a:custGeom>
              <a:rect b="b" l="l" r="r" t="t"/>
              <a:pathLst>
                <a:path extrusionOk="0" h="10942" w="10942">
                  <a:moveTo>
                    <a:pt x="218" y="1"/>
                  </a:moveTo>
                  <a:lnTo>
                    <a:pt x="0" y="218"/>
                  </a:lnTo>
                  <a:lnTo>
                    <a:pt x="10724" y="10942"/>
                  </a:lnTo>
                  <a:lnTo>
                    <a:pt x="10942" y="10725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16"/>
            <p:cNvSpPr/>
            <p:nvPr/>
          </p:nvSpPr>
          <p:spPr>
            <a:xfrm flipH="1" rot="10800000">
              <a:off x="8737222" y="3736519"/>
              <a:ext cx="19377" cy="21903"/>
            </a:xfrm>
            <a:custGeom>
              <a:rect b="b" l="l" r="r" t="t"/>
              <a:pathLst>
                <a:path extrusionOk="0" h="256" w="255">
                  <a:moveTo>
                    <a:pt x="218" y="1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5" y="38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16"/>
            <p:cNvSpPr/>
            <p:nvPr/>
          </p:nvSpPr>
          <p:spPr>
            <a:xfrm flipH="1" rot="10800000">
              <a:off x="8083575" y="4842116"/>
              <a:ext cx="2888" cy="3251"/>
            </a:xfrm>
            <a:custGeom>
              <a:rect b="b" l="l" r="r" t="t"/>
              <a:pathLst>
                <a:path extrusionOk="0" h="38" w="38">
                  <a:moveTo>
                    <a:pt x="1" y="0"/>
                  </a:moveTo>
                  <a:lnTo>
                    <a:pt x="1" y="0"/>
                  </a:lnTo>
                  <a:lnTo>
                    <a:pt x="38" y="3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16"/>
            <p:cNvSpPr/>
            <p:nvPr/>
          </p:nvSpPr>
          <p:spPr>
            <a:xfrm flipH="1" rot="10800000">
              <a:off x="8086386" y="3924571"/>
              <a:ext cx="831483" cy="935770"/>
            </a:xfrm>
            <a:custGeom>
              <a:rect b="b" l="l" r="r" t="t"/>
              <a:pathLst>
                <a:path extrusionOk="0" h="10937" w="10942">
                  <a:moveTo>
                    <a:pt x="218" y="1"/>
                  </a:moveTo>
                  <a:lnTo>
                    <a:pt x="1" y="212"/>
                  </a:lnTo>
                  <a:lnTo>
                    <a:pt x="10725" y="10936"/>
                  </a:lnTo>
                  <a:lnTo>
                    <a:pt x="10942" y="10720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16"/>
            <p:cNvSpPr/>
            <p:nvPr/>
          </p:nvSpPr>
          <p:spPr>
            <a:xfrm flipH="1" rot="10800000">
              <a:off x="8901280" y="3921328"/>
              <a:ext cx="3040" cy="3337"/>
            </a:xfrm>
            <a:custGeom>
              <a:rect b="b" l="l" r="r" t="t"/>
              <a:pathLst>
                <a:path extrusionOk="0" h="39" w="40">
                  <a:moveTo>
                    <a:pt x="1" y="0"/>
                  </a:moveTo>
                  <a:lnTo>
                    <a:pt x="39" y="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16"/>
            <p:cNvSpPr/>
            <p:nvPr/>
          </p:nvSpPr>
          <p:spPr>
            <a:xfrm flipH="1" rot="10800000">
              <a:off x="8901280" y="3921327"/>
              <a:ext cx="19453" cy="21818"/>
            </a:xfrm>
            <a:custGeom>
              <a:rect b="b" l="l" r="r" t="t"/>
              <a:pathLst>
                <a:path extrusionOk="0" h="255" w="256">
                  <a:moveTo>
                    <a:pt x="218" y="0"/>
                  </a:moveTo>
                  <a:lnTo>
                    <a:pt x="1" y="216"/>
                  </a:lnTo>
                  <a:lnTo>
                    <a:pt x="39" y="255"/>
                  </a:lnTo>
                  <a:lnTo>
                    <a:pt x="255" y="37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16"/>
            <p:cNvSpPr/>
            <p:nvPr/>
          </p:nvSpPr>
          <p:spPr>
            <a:xfrm flipH="1" rot="10800000">
              <a:off x="8250596" y="4109379"/>
              <a:ext cx="831407" cy="935684"/>
            </a:xfrm>
            <a:custGeom>
              <a:rect b="b" l="l" r="r" t="t"/>
              <a:pathLst>
                <a:path extrusionOk="0" h="10936" w="10941">
                  <a:moveTo>
                    <a:pt x="217" y="0"/>
                  </a:moveTo>
                  <a:lnTo>
                    <a:pt x="0" y="212"/>
                  </a:lnTo>
                  <a:lnTo>
                    <a:pt x="10724" y="10936"/>
                  </a:lnTo>
                  <a:lnTo>
                    <a:pt x="10940" y="1071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16"/>
            <p:cNvSpPr/>
            <p:nvPr/>
          </p:nvSpPr>
          <p:spPr>
            <a:xfrm flipH="1" rot="10800000">
              <a:off x="9065490" y="4106135"/>
              <a:ext cx="19377" cy="21903"/>
            </a:xfrm>
            <a:custGeom>
              <a:rect b="b" l="l" r="r" t="t"/>
              <a:pathLst>
                <a:path extrusionOk="0" h="256" w="255">
                  <a:moveTo>
                    <a:pt x="216" y="0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5" y="39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16"/>
            <p:cNvSpPr/>
            <p:nvPr/>
          </p:nvSpPr>
          <p:spPr>
            <a:xfrm flipH="1" rot="10800000">
              <a:off x="9246113" y="4309510"/>
              <a:ext cx="2888" cy="3337"/>
            </a:xfrm>
            <a:custGeom>
              <a:rect b="b" l="l" r="r" t="t"/>
              <a:pathLst>
                <a:path extrusionOk="0" h="39" w="38">
                  <a:moveTo>
                    <a:pt x="37" y="38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16"/>
            <p:cNvSpPr/>
            <p:nvPr/>
          </p:nvSpPr>
          <p:spPr>
            <a:xfrm flipH="1" rot="10800000">
              <a:off x="8414654" y="4294101"/>
              <a:ext cx="831559" cy="930636"/>
            </a:xfrm>
            <a:custGeom>
              <a:rect b="b" l="l" r="r" t="t"/>
              <a:pathLst>
                <a:path extrusionOk="0" h="10877" w="10943">
                  <a:moveTo>
                    <a:pt x="157" y="1"/>
                  </a:moveTo>
                  <a:lnTo>
                    <a:pt x="1" y="152"/>
                  </a:lnTo>
                  <a:lnTo>
                    <a:pt x="10725" y="10876"/>
                  </a:lnTo>
                  <a:lnTo>
                    <a:pt x="10942" y="10659"/>
                  </a:lnTo>
                  <a:lnTo>
                    <a:pt x="27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16"/>
            <p:cNvSpPr/>
            <p:nvPr/>
          </p:nvSpPr>
          <p:spPr>
            <a:xfrm flipH="1" rot="10800000">
              <a:off x="9229548" y="4290943"/>
              <a:ext cx="19453" cy="21903"/>
            </a:xfrm>
            <a:custGeom>
              <a:rect b="b" l="l" r="r" t="t"/>
              <a:pathLst>
                <a:path extrusionOk="0" h="256" w="256">
                  <a:moveTo>
                    <a:pt x="218" y="1"/>
                  </a:moveTo>
                  <a:lnTo>
                    <a:pt x="1" y="218"/>
                  </a:lnTo>
                  <a:lnTo>
                    <a:pt x="38" y="256"/>
                  </a:lnTo>
                  <a:lnTo>
                    <a:pt x="255" y="38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16"/>
            <p:cNvSpPr/>
            <p:nvPr/>
          </p:nvSpPr>
          <p:spPr>
            <a:xfrm flipH="1" rot="10800000">
              <a:off x="8731067" y="4478997"/>
              <a:ext cx="679199" cy="745741"/>
            </a:xfrm>
            <a:custGeom>
              <a:rect b="b" l="l" r="r" t="t"/>
              <a:pathLst>
                <a:path extrusionOk="0" h="8716" w="8938">
                  <a:moveTo>
                    <a:pt x="1" y="1"/>
                  </a:moveTo>
                  <a:lnTo>
                    <a:pt x="8720" y="8716"/>
                  </a:lnTo>
                  <a:lnTo>
                    <a:pt x="8938" y="8504"/>
                  </a:lnTo>
                  <a:lnTo>
                    <a:pt x="4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16"/>
            <p:cNvSpPr/>
            <p:nvPr/>
          </p:nvSpPr>
          <p:spPr>
            <a:xfrm flipH="1" rot="10800000">
              <a:off x="8001508" y="3828916"/>
              <a:ext cx="834370" cy="939021"/>
            </a:xfrm>
            <a:custGeom>
              <a:rect b="b" l="l" r="r" t="t"/>
              <a:pathLst>
                <a:path extrusionOk="0" h="10975" w="10980">
                  <a:moveTo>
                    <a:pt x="1" y="175"/>
                  </a:moveTo>
                  <a:lnTo>
                    <a:pt x="38" y="213"/>
                  </a:lnTo>
                  <a:lnTo>
                    <a:pt x="39" y="213"/>
                  </a:lnTo>
                  <a:lnTo>
                    <a:pt x="39" y="213"/>
                  </a:lnTo>
                  <a:lnTo>
                    <a:pt x="1" y="175"/>
                  </a:lnTo>
                  <a:close/>
                  <a:moveTo>
                    <a:pt x="255" y="1"/>
                  </a:moveTo>
                  <a:lnTo>
                    <a:pt x="39" y="213"/>
                  </a:lnTo>
                  <a:lnTo>
                    <a:pt x="39" y="213"/>
                  </a:lnTo>
                  <a:lnTo>
                    <a:pt x="10763" y="10937"/>
                  </a:lnTo>
                  <a:lnTo>
                    <a:pt x="10763" y="10937"/>
                  </a:lnTo>
                  <a:lnTo>
                    <a:pt x="10979" y="10720"/>
                  </a:lnTo>
                  <a:lnTo>
                    <a:pt x="255" y="1"/>
                  </a:lnTo>
                  <a:close/>
                  <a:moveTo>
                    <a:pt x="10763" y="10937"/>
                  </a:moveTo>
                  <a:lnTo>
                    <a:pt x="10762" y="10937"/>
                  </a:lnTo>
                  <a:lnTo>
                    <a:pt x="10800" y="10974"/>
                  </a:lnTo>
                  <a:lnTo>
                    <a:pt x="10763" y="1093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16"/>
            <p:cNvSpPr/>
            <p:nvPr/>
          </p:nvSpPr>
          <p:spPr>
            <a:xfrm flipH="1" rot="10800000">
              <a:off x="8819213" y="3828923"/>
              <a:ext cx="19453" cy="21903"/>
            </a:xfrm>
            <a:custGeom>
              <a:rect b="b" l="l" r="r" t="t"/>
              <a:pathLst>
                <a:path extrusionOk="0" h="256" w="256">
                  <a:moveTo>
                    <a:pt x="218" y="1"/>
                  </a:moveTo>
                  <a:lnTo>
                    <a:pt x="1" y="218"/>
                  </a:lnTo>
                  <a:lnTo>
                    <a:pt x="39" y="255"/>
                  </a:lnTo>
                  <a:lnTo>
                    <a:pt x="256" y="38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16"/>
            <p:cNvSpPr/>
            <p:nvPr/>
          </p:nvSpPr>
          <p:spPr>
            <a:xfrm flipH="1" rot="10800000">
              <a:off x="8168529" y="4016975"/>
              <a:ext cx="831407" cy="935684"/>
            </a:xfrm>
            <a:custGeom>
              <a:rect b="b" l="l" r="r" t="t"/>
              <a:pathLst>
                <a:path extrusionOk="0" h="10936" w="10941">
                  <a:moveTo>
                    <a:pt x="217" y="0"/>
                  </a:moveTo>
                  <a:lnTo>
                    <a:pt x="1" y="212"/>
                  </a:lnTo>
                  <a:lnTo>
                    <a:pt x="10725" y="10936"/>
                  </a:lnTo>
                  <a:lnTo>
                    <a:pt x="10941" y="1071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16"/>
            <p:cNvSpPr/>
            <p:nvPr/>
          </p:nvSpPr>
          <p:spPr>
            <a:xfrm flipH="1" rot="10800000">
              <a:off x="8983423" y="4013731"/>
              <a:ext cx="19453" cy="21818"/>
            </a:xfrm>
            <a:custGeom>
              <a:rect b="b" l="l" r="r" t="t"/>
              <a:pathLst>
                <a:path extrusionOk="0" h="255" w="256">
                  <a:moveTo>
                    <a:pt x="217" y="0"/>
                  </a:moveTo>
                  <a:lnTo>
                    <a:pt x="1" y="217"/>
                  </a:lnTo>
                  <a:lnTo>
                    <a:pt x="38" y="255"/>
                  </a:lnTo>
                  <a:lnTo>
                    <a:pt x="255" y="3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16"/>
            <p:cNvSpPr/>
            <p:nvPr/>
          </p:nvSpPr>
          <p:spPr>
            <a:xfrm flipH="1" rot="10800000">
              <a:off x="8332663" y="4201697"/>
              <a:ext cx="834294" cy="939021"/>
            </a:xfrm>
            <a:custGeom>
              <a:rect b="b" l="l" r="r" t="t"/>
              <a:pathLst>
                <a:path extrusionOk="0" h="10975" w="10979">
                  <a:moveTo>
                    <a:pt x="179" y="0"/>
                  </a:moveTo>
                  <a:lnTo>
                    <a:pt x="217" y="38"/>
                  </a:lnTo>
                  <a:lnTo>
                    <a:pt x="217" y="38"/>
                  </a:lnTo>
                  <a:lnTo>
                    <a:pt x="218" y="37"/>
                  </a:lnTo>
                  <a:lnTo>
                    <a:pt x="179" y="0"/>
                  </a:lnTo>
                  <a:close/>
                  <a:moveTo>
                    <a:pt x="10941" y="10757"/>
                  </a:moveTo>
                  <a:lnTo>
                    <a:pt x="10941" y="10757"/>
                  </a:lnTo>
                  <a:lnTo>
                    <a:pt x="10941" y="10757"/>
                  </a:lnTo>
                  <a:lnTo>
                    <a:pt x="10979" y="10795"/>
                  </a:lnTo>
                  <a:lnTo>
                    <a:pt x="10941" y="10757"/>
                  </a:lnTo>
                  <a:close/>
                  <a:moveTo>
                    <a:pt x="217" y="38"/>
                  </a:moveTo>
                  <a:lnTo>
                    <a:pt x="0" y="250"/>
                  </a:lnTo>
                  <a:lnTo>
                    <a:pt x="10724" y="10974"/>
                  </a:lnTo>
                  <a:lnTo>
                    <a:pt x="10941" y="10757"/>
                  </a:lnTo>
                  <a:lnTo>
                    <a:pt x="10941" y="10757"/>
                  </a:lnTo>
                  <a:lnTo>
                    <a:pt x="217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16"/>
            <p:cNvSpPr/>
            <p:nvPr/>
          </p:nvSpPr>
          <p:spPr>
            <a:xfrm flipH="1" rot="10800000">
              <a:off x="9147557" y="4198539"/>
              <a:ext cx="19377" cy="21903"/>
            </a:xfrm>
            <a:custGeom>
              <a:rect b="b" l="l" r="r" t="t"/>
              <a:pathLst>
                <a:path extrusionOk="0" h="256" w="255">
                  <a:moveTo>
                    <a:pt x="217" y="1"/>
                  </a:moveTo>
                  <a:lnTo>
                    <a:pt x="0" y="218"/>
                  </a:lnTo>
                  <a:lnTo>
                    <a:pt x="37" y="255"/>
                  </a:lnTo>
                  <a:lnTo>
                    <a:pt x="255" y="3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16"/>
            <p:cNvSpPr/>
            <p:nvPr/>
          </p:nvSpPr>
          <p:spPr>
            <a:xfrm flipH="1" rot="10800000">
              <a:off x="8567010" y="4386506"/>
              <a:ext cx="761192" cy="838231"/>
            </a:xfrm>
            <a:custGeom>
              <a:rect b="b" l="l" r="r" t="t"/>
              <a:pathLst>
                <a:path extrusionOk="0" h="9797" w="10017">
                  <a:moveTo>
                    <a:pt x="0" y="1"/>
                  </a:moveTo>
                  <a:lnTo>
                    <a:pt x="9800" y="9797"/>
                  </a:lnTo>
                  <a:lnTo>
                    <a:pt x="10017" y="9579"/>
                  </a:lnTo>
                  <a:lnTo>
                    <a:pt x="43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16"/>
            <p:cNvSpPr/>
            <p:nvPr/>
          </p:nvSpPr>
          <p:spPr>
            <a:xfrm flipH="1" rot="10800000">
              <a:off x="8895277" y="4571401"/>
              <a:ext cx="597053" cy="653336"/>
            </a:xfrm>
            <a:custGeom>
              <a:rect b="b" l="l" r="r" t="t"/>
              <a:pathLst>
                <a:path extrusionOk="0" h="7636" w="7857">
                  <a:moveTo>
                    <a:pt x="0" y="1"/>
                  </a:moveTo>
                  <a:lnTo>
                    <a:pt x="7640" y="7636"/>
                  </a:lnTo>
                  <a:lnTo>
                    <a:pt x="7856" y="7424"/>
                  </a:lnTo>
                  <a:lnTo>
                    <a:pt x="43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16"/>
            <p:cNvSpPr/>
            <p:nvPr/>
          </p:nvSpPr>
          <p:spPr>
            <a:xfrm flipH="1" rot="10800000">
              <a:off x="7919517" y="4657223"/>
              <a:ext cx="19377" cy="21561"/>
            </a:xfrm>
            <a:custGeom>
              <a:rect b="b" l="l" r="r" t="t"/>
              <a:pathLst>
                <a:path extrusionOk="0" h="252" w="255">
                  <a:moveTo>
                    <a:pt x="216" y="1"/>
                  </a:moveTo>
                  <a:lnTo>
                    <a:pt x="0" y="213"/>
                  </a:lnTo>
                  <a:lnTo>
                    <a:pt x="37" y="251"/>
                  </a:lnTo>
                  <a:lnTo>
                    <a:pt x="255" y="34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16"/>
            <p:cNvSpPr/>
            <p:nvPr/>
          </p:nvSpPr>
          <p:spPr>
            <a:xfrm flipH="1" rot="10800000">
              <a:off x="8083575" y="4842116"/>
              <a:ext cx="19453" cy="21390"/>
            </a:xfrm>
            <a:custGeom>
              <a:rect b="b" l="l" r="r" t="t"/>
              <a:pathLst>
                <a:path extrusionOk="0" h="250" w="256">
                  <a:moveTo>
                    <a:pt x="218" y="0"/>
                  </a:moveTo>
                  <a:lnTo>
                    <a:pt x="1" y="212"/>
                  </a:lnTo>
                  <a:lnTo>
                    <a:pt x="38" y="249"/>
                  </a:lnTo>
                  <a:lnTo>
                    <a:pt x="255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16"/>
            <p:cNvSpPr/>
            <p:nvPr/>
          </p:nvSpPr>
          <p:spPr>
            <a:xfrm flipH="1" rot="10800000">
              <a:off x="8018073" y="4767851"/>
              <a:ext cx="2888" cy="3251"/>
            </a:xfrm>
            <a:custGeom>
              <a:rect b="b" l="l" r="r" t="t"/>
              <a:pathLst>
                <a:path extrusionOk="0" h="38" w="38">
                  <a:moveTo>
                    <a:pt x="0" y="0"/>
                  </a:moveTo>
                  <a:lnTo>
                    <a:pt x="0" y="0"/>
                  </a:lnTo>
                  <a:lnTo>
                    <a:pt x="37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16"/>
            <p:cNvSpPr/>
            <p:nvPr/>
          </p:nvSpPr>
          <p:spPr>
            <a:xfrm flipH="1" rot="10800000">
              <a:off x="8001508" y="4749627"/>
              <a:ext cx="19453" cy="21476"/>
            </a:xfrm>
            <a:custGeom>
              <a:rect b="b" l="l" r="r" t="t"/>
              <a:pathLst>
                <a:path extrusionOk="0" h="251" w="256">
                  <a:moveTo>
                    <a:pt x="218" y="0"/>
                  </a:moveTo>
                  <a:lnTo>
                    <a:pt x="1" y="212"/>
                  </a:lnTo>
                  <a:lnTo>
                    <a:pt x="38" y="250"/>
                  </a:lnTo>
                  <a:lnTo>
                    <a:pt x="255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16"/>
            <p:cNvSpPr/>
            <p:nvPr/>
          </p:nvSpPr>
          <p:spPr>
            <a:xfrm flipH="1" rot="10800000">
              <a:off x="8182131" y="4952573"/>
              <a:ext cx="2888" cy="3422"/>
            </a:xfrm>
            <a:custGeom>
              <a:rect b="b" l="l" r="r" t="t"/>
              <a:pathLst>
                <a:path extrusionOk="0" h="40" w="38">
                  <a:moveTo>
                    <a:pt x="38" y="39"/>
                  </a:moveTo>
                  <a:lnTo>
                    <a:pt x="38" y="39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16"/>
            <p:cNvSpPr/>
            <p:nvPr/>
          </p:nvSpPr>
          <p:spPr>
            <a:xfrm flipH="1" rot="10800000">
              <a:off x="8165642" y="4934520"/>
              <a:ext cx="19377" cy="21476"/>
            </a:xfrm>
            <a:custGeom>
              <a:rect b="b" l="l" r="r" t="t"/>
              <a:pathLst>
                <a:path extrusionOk="0" h="251" w="255">
                  <a:moveTo>
                    <a:pt x="218" y="1"/>
                  </a:moveTo>
                  <a:lnTo>
                    <a:pt x="0" y="213"/>
                  </a:lnTo>
                  <a:lnTo>
                    <a:pt x="39" y="251"/>
                  </a:lnTo>
                  <a:lnTo>
                    <a:pt x="255" y="39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16"/>
            <p:cNvSpPr/>
            <p:nvPr/>
          </p:nvSpPr>
          <p:spPr>
            <a:xfrm flipH="1" rot="10800000">
              <a:off x="8343377" y="3293151"/>
              <a:ext cx="2964" cy="3251"/>
            </a:xfrm>
            <a:custGeom>
              <a:rect b="b" l="l" r="r" t="t"/>
              <a:pathLst>
                <a:path extrusionOk="0" h="38" w="39">
                  <a:moveTo>
                    <a:pt x="38" y="38"/>
                  </a:moveTo>
                  <a:lnTo>
                    <a:pt x="38" y="3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16"/>
            <p:cNvSpPr/>
            <p:nvPr/>
          </p:nvSpPr>
          <p:spPr>
            <a:xfrm flipH="1" rot="10800000">
              <a:off x="8655156" y="3644201"/>
              <a:ext cx="2888" cy="3251"/>
            </a:xfrm>
            <a:custGeom>
              <a:rect b="b" l="l" r="r" t="t"/>
              <a:pathLst>
                <a:path extrusionOk="0" h="38" w="38">
                  <a:moveTo>
                    <a:pt x="38" y="38"/>
                  </a:moveTo>
                  <a:lnTo>
                    <a:pt x="38" y="3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16"/>
            <p:cNvSpPr/>
            <p:nvPr/>
          </p:nvSpPr>
          <p:spPr>
            <a:xfrm flipH="1" rot="10800000">
              <a:off x="7099152" y="3523903"/>
              <a:ext cx="221587" cy="228017"/>
            </a:xfrm>
            <a:custGeom>
              <a:rect b="b" l="l" r="r" t="t"/>
              <a:pathLst>
                <a:path extrusionOk="0" h="2665" w="2916">
                  <a:moveTo>
                    <a:pt x="251" y="0"/>
                  </a:moveTo>
                  <a:lnTo>
                    <a:pt x="39" y="217"/>
                  </a:lnTo>
                  <a:lnTo>
                    <a:pt x="1" y="179"/>
                  </a:lnTo>
                  <a:lnTo>
                    <a:pt x="2349" y="2528"/>
                  </a:lnTo>
                  <a:cubicBezTo>
                    <a:pt x="2538" y="2571"/>
                    <a:pt x="2727" y="2617"/>
                    <a:pt x="2915" y="2665"/>
                  </a:cubicBezTo>
                  <a:lnTo>
                    <a:pt x="2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16"/>
            <p:cNvSpPr/>
            <p:nvPr/>
          </p:nvSpPr>
          <p:spPr>
            <a:xfrm flipH="1" rot="10800000">
              <a:off x="7266173" y="3000616"/>
              <a:ext cx="831103" cy="936198"/>
            </a:xfrm>
            <a:custGeom>
              <a:rect b="b" l="l" r="r" t="t"/>
              <a:pathLst>
                <a:path extrusionOk="0" h="10942" w="10937">
                  <a:moveTo>
                    <a:pt x="213" y="1"/>
                  </a:moveTo>
                  <a:lnTo>
                    <a:pt x="1" y="218"/>
                  </a:lnTo>
                  <a:lnTo>
                    <a:pt x="10720" y="10942"/>
                  </a:lnTo>
                  <a:lnTo>
                    <a:pt x="10936" y="10725"/>
                  </a:lnTo>
                  <a:lnTo>
                    <a:pt x="21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16"/>
            <p:cNvSpPr/>
            <p:nvPr/>
          </p:nvSpPr>
          <p:spPr>
            <a:xfrm flipH="1" rot="10800000">
              <a:off x="8080763" y="2997373"/>
              <a:ext cx="19377" cy="21903"/>
            </a:xfrm>
            <a:custGeom>
              <a:rect b="b" l="l" r="r" t="t"/>
              <a:pathLst>
                <a:path extrusionOk="0" h="256" w="255">
                  <a:moveTo>
                    <a:pt x="216" y="1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5" y="39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16"/>
            <p:cNvSpPr/>
            <p:nvPr/>
          </p:nvSpPr>
          <p:spPr>
            <a:xfrm flipH="1" rot="10800000">
              <a:off x="7429927" y="3185339"/>
              <a:ext cx="831483" cy="936198"/>
            </a:xfrm>
            <a:custGeom>
              <a:rect b="b" l="l" r="r" t="t"/>
              <a:pathLst>
                <a:path extrusionOk="0" h="10942" w="10942">
                  <a:moveTo>
                    <a:pt x="218" y="0"/>
                  </a:moveTo>
                  <a:lnTo>
                    <a:pt x="1" y="218"/>
                  </a:lnTo>
                  <a:lnTo>
                    <a:pt x="10725" y="10941"/>
                  </a:lnTo>
                  <a:lnTo>
                    <a:pt x="10942" y="10724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16"/>
            <p:cNvSpPr/>
            <p:nvPr/>
          </p:nvSpPr>
          <p:spPr>
            <a:xfrm flipH="1" rot="10800000">
              <a:off x="8261310" y="3200747"/>
              <a:ext cx="2964" cy="3251"/>
            </a:xfrm>
            <a:custGeom>
              <a:rect b="b" l="l" r="r" t="t"/>
              <a:pathLst>
                <a:path extrusionOk="0" h="38" w="39">
                  <a:moveTo>
                    <a:pt x="38" y="37"/>
                  </a:moveTo>
                  <a:lnTo>
                    <a:pt x="38" y="3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16"/>
            <p:cNvSpPr/>
            <p:nvPr/>
          </p:nvSpPr>
          <p:spPr>
            <a:xfrm flipH="1" rot="10800000">
              <a:off x="8244821" y="3182181"/>
              <a:ext cx="19453" cy="21818"/>
            </a:xfrm>
            <a:custGeom>
              <a:rect b="b" l="l" r="r" t="t"/>
              <a:pathLst>
                <a:path extrusionOk="0" h="255" w="256">
                  <a:moveTo>
                    <a:pt x="218" y="0"/>
                  </a:moveTo>
                  <a:lnTo>
                    <a:pt x="1" y="217"/>
                  </a:lnTo>
                  <a:lnTo>
                    <a:pt x="38" y="255"/>
                  </a:lnTo>
                  <a:lnTo>
                    <a:pt x="255" y="37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16"/>
            <p:cNvSpPr/>
            <p:nvPr/>
          </p:nvSpPr>
          <p:spPr>
            <a:xfrm flipH="1" rot="10800000">
              <a:off x="8408955" y="3366903"/>
              <a:ext cx="2964" cy="3422"/>
            </a:xfrm>
            <a:custGeom>
              <a:rect b="b" l="l" r="r" t="t"/>
              <a:pathLst>
                <a:path extrusionOk="0" h="40" w="39">
                  <a:moveTo>
                    <a:pt x="0" y="1"/>
                  </a:moveTo>
                  <a:lnTo>
                    <a:pt x="39" y="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16"/>
            <p:cNvSpPr/>
            <p:nvPr/>
          </p:nvSpPr>
          <p:spPr>
            <a:xfrm flipH="1" rot="10800000">
              <a:off x="7591173" y="4287778"/>
              <a:ext cx="2964" cy="3251"/>
            </a:xfrm>
            <a:custGeom>
              <a:rect b="b" l="l" r="r" t="t"/>
              <a:pathLst>
                <a:path extrusionOk="0" h="38" w="39">
                  <a:moveTo>
                    <a:pt x="1" y="1"/>
                  </a:moveTo>
                  <a:lnTo>
                    <a:pt x="1" y="1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16"/>
            <p:cNvSpPr/>
            <p:nvPr/>
          </p:nvSpPr>
          <p:spPr>
            <a:xfrm flipH="1" rot="10800000">
              <a:off x="7594061" y="3370232"/>
              <a:ext cx="831483" cy="936112"/>
            </a:xfrm>
            <a:custGeom>
              <a:rect b="b" l="l" r="r" t="t"/>
              <a:pathLst>
                <a:path extrusionOk="0" h="10941" w="10942">
                  <a:moveTo>
                    <a:pt x="218" y="1"/>
                  </a:moveTo>
                  <a:lnTo>
                    <a:pt x="0" y="217"/>
                  </a:lnTo>
                  <a:lnTo>
                    <a:pt x="10724" y="10941"/>
                  </a:lnTo>
                  <a:lnTo>
                    <a:pt x="10941" y="10725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16"/>
            <p:cNvSpPr/>
            <p:nvPr/>
          </p:nvSpPr>
          <p:spPr>
            <a:xfrm flipH="1" rot="10800000">
              <a:off x="8408955" y="3366903"/>
              <a:ext cx="19377" cy="21903"/>
            </a:xfrm>
            <a:custGeom>
              <a:rect b="b" l="l" r="r" t="t"/>
              <a:pathLst>
                <a:path extrusionOk="0" h="256" w="255">
                  <a:moveTo>
                    <a:pt x="217" y="1"/>
                  </a:moveTo>
                  <a:lnTo>
                    <a:pt x="0" y="217"/>
                  </a:lnTo>
                  <a:lnTo>
                    <a:pt x="39" y="255"/>
                  </a:lnTo>
                  <a:lnTo>
                    <a:pt x="255" y="38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16"/>
            <p:cNvSpPr/>
            <p:nvPr/>
          </p:nvSpPr>
          <p:spPr>
            <a:xfrm flipH="1" rot="10800000">
              <a:off x="7758195" y="3554955"/>
              <a:ext cx="831407" cy="936198"/>
            </a:xfrm>
            <a:custGeom>
              <a:rect b="b" l="l" r="r" t="t"/>
              <a:pathLst>
                <a:path extrusionOk="0" h="10942" w="10941">
                  <a:moveTo>
                    <a:pt x="217" y="0"/>
                  </a:moveTo>
                  <a:lnTo>
                    <a:pt x="1" y="218"/>
                  </a:lnTo>
                  <a:lnTo>
                    <a:pt x="10725" y="10941"/>
                  </a:lnTo>
                  <a:lnTo>
                    <a:pt x="10941" y="10724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16"/>
            <p:cNvSpPr/>
            <p:nvPr/>
          </p:nvSpPr>
          <p:spPr>
            <a:xfrm flipH="1" rot="10800000">
              <a:off x="8573089" y="3551797"/>
              <a:ext cx="19453" cy="21818"/>
            </a:xfrm>
            <a:custGeom>
              <a:rect b="b" l="l" r="r" t="t"/>
              <a:pathLst>
                <a:path extrusionOk="0" h="255" w="256">
                  <a:moveTo>
                    <a:pt x="217" y="0"/>
                  </a:moveTo>
                  <a:lnTo>
                    <a:pt x="1" y="217"/>
                  </a:lnTo>
                  <a:lnTo>
                    <a:pt x="38" y="255"/>
                  </a:lnTo>
                  <a:lnTo>
                    <a:pt x="255" y="3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16"/>
            <p:cNvSpPr/>
            <p:nvPr/>
          </p:nvSpPr>
          <p:spPr>
            <a:xfrm flipH="1" rot="10800000">
              <a:off x="7184182" y="3431925"/>
              <a:ext cx="382458" cy="412399"/>
            </a:xfrm>
            <a:custGeom>
              <a:rect b="b" l="l" r="r" t="t"/>
              <a:pathLst>
                <a:path extrusionOk="0" h="4820" w="5033">
                  <a:moveTo>
                    <a:pt x="212" y="1"/>
                  </a:moveTo>
                  <a:lnTo>
                    <a:pt x="0" y="217"/>
                  </a:lnTo>
                  <a:lnTo>
                    <a:pt x="4301" y="4518"/>
                  </a:lnTo>
                  <a:cubicBezTo>
                    <a:pt x="4545" y="4613"/>
                    <a:pt x="4791" y="4716"/>
                    <a:pt x="5032" y="4820"/>
                  </a:cubicBezTo>
                  <a:lnTo>
                    <a:pt x="21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16"/>
            <p:cNvSpPr/>
            <p:nvPr/>
          </p:nvSpPr>
          <p:spPr>
            <a:xfrm flipH="1" rot="10800000">
              <a:off x="8179319" y="3108258"/>
              <a:ext cx="2888" cy="3422"/>
            </a:xfrm>
            <a:custGeom>
              <a:rect b="b" l="l" r="r" t="t"/>
              <a:pathLst>
                <a:path extrusionOk="0" h="40" w="38">
                  <a:moveTo>
                    <a:pt x="38" y="39"/>
                  </a:moveTo>
                  <a:lnTo>
                    <a:pt x="38" y="3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16"/>
            <p:cNvSpPr/>
            <p:nvPr/>
          </p:nvSpPr>
          <p:spPr>
            <a:xfrm flipH="1" rot="10800000">
              <a:off x="7348240" y="3092935"/>
              <a:ext cx="831179" cy="939449"/>
            </a:xfrm>
            <a:custGeom>
              <a:rect b="b" l="l" r="r" t="t"/>
              <a:pathLst>
                <a:path extrusionOk="0" h="10980" w="10938">
                  <a:moveTo>
                    <a:pt x="175" y="1"/>
                  </a:moveTo>
                  <a:lnTo>
                    <a:pt x="213" y="39"/>
                  </a:lnTo>
                  <a:lnTo>
                    <a:pt x="213" y="39"/>
                  </a:lnTo>
                  <a:lnTo>
                    <a:pt x="213" y="38"/>
                  </a:lnTo>
                  <a:lnTo>
                    <a:pt x="175" y="1"/>
                  </a:lnTo>
                  <a:close/>
                  <a:moveTo>
                    <a:pt x="213" y="39"/>
                  </a:moveTo>
                  <a:lnTo>
                    <a:pt x="1" y="255"/>
                  </a:lnTo>
                  <a:lnTo>
                    <a:pt x="10720" y="10979"/>
                  </a:lnTo>
                  <a:lnTo>
                    <a:pt x="10937" y="10762"/>
                  </a:lnTo>
                  <a:lnTo>
                    <a:pt x="213" y="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16"/>
            <p:cNvSpPr/>
            <p:nvPr/>
          </p:nvSpPr>
          <p:spPr>
            <a:xfrm flipH="1" rot="10800000">
              <a:off x="8162754" y="3089777"/>
              <a:ext cx="19453" cy="21903"/>
            </a:xfrm>
            <a:custGeom>
              <a:rect b="b" l="l" r="r" t="t"/>
              <a:pathLst>
                <a:path extrusionOk="0" h="256" w="256">
                  <a:moveTo>
                    <a:pt x="218" y="1"/>
                  </a:moveTo>
                  <a:lnTo>
                    <a:pt x="1" y="218"/>
                  </a:lnTo>
                  <a:lnTo>
                    <a:pt x="38" y="256"/>
                  </a:lnTo>
                  <a:lnTo>
                    <a:pt x="256" y="39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16"/>
            <p:cNvSpPr/>
            <p:nvPr/>
          </p:nvSpPr>
          <p:spPr>
            <a:xfrm flipH="1" rot="10800000">
              <a:off x="7509182" y="3274491"/>
              <a:ext cx="834294" cy="939449"/>
            </a:xfrm>
            <a:custGeom>
              <a:rect b="b" l="l" r="r" t="t"/>
              <a:pathLst>
                <a:path extrusionOk="0" h="10980" w="10979">
                  <a:moveTo>
                    <a:pt x="0" y="179"/>
                  </a:moveTo>
                  <a:lnTo>
                    <a:pt x="31" y="210"/>
                  </a:lnTo>
                  <a:lnTo>
                    <a:pt x="5" y="179"/>
                  </a:lnTo>
                  <a:close/>
                  <a:moveTo>
                    <a:pt x="31" y="210"/>
                  </a:moveTo>
                  <a:lnTo>
                    <a:pt x="38" y="218"/>
                  </a:lnTo>
                  <a:lnTo>
                    <a:pt x="38" y="217"/>
                  </a:lnTo>
                  <a:lnTo>
                    <a:pt x="31" y="210"/>
                  </a:lnTo>
                  <a:close/>
                  <a:moveTo>
                    <a:pt x="255" y="1"/>
                  </a:moveTo>
                  <a:lnTo>
                    <a:pt x="38" y="217"/>
                  </a:lnTo>
                  <a:lnTo>
                    <a:pt x="10762" y="10941"/>
                  </a:lnTo>
                  <a:lnTo>
                    <a:pt x="10762" y="10941"/>
                  </a:lnTo>
                  <a:lnTo>
                    <a:pt x="10979" y="10724"/>
                  </a:lnTo>
                  <a:lnTo>
                    <a:pt x="255" y="1"/>
                  </a:lnTo>
                  <a:close/>
                  <a:moveTo>
                    <a:pt x="10762" y="10941"/>
                  </a:moveTo>
                  <a:lnTo>
                    <a:pt x="10761" y="10942"/>
                  </a:lnTo>
                  <a:lnTo>
                    <a:pt x="10800" y="10979"/>
                  </a:lnTo>
                  <a:lnTo>
                    <a:pt x="10762" y="109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16"/>
            <p:cNvSpPr/>
            <p:nvPr/>
          </p:nvSpPr>
          <p:spPr>
            <a:xfrm flipH="1" rot="10800000">
              <a:off x="8326888" y="3274499"/>
              <a:ext cx="19453" cy="21903"/>
            </a:xfrm>
            <a:custGeom>
              <a:rect b="b" l="l" r="r" t="t"/>
              <a:pathLst>
                <a:path extrusionOk="0" h="256" w="256">
                  <a:moveTo>
                    <a:pt x="218" y="0"/>
                  </a:moveTo>
                  <a:lnTo>
                    <a:pt x="0" y="218"/>
                  </a:lnTo>
                  <a:lnTo>
                    <a:pt x="39" y="255"/>
                  </a:lnTo>
                  <a:lnTo>
                    <a:pt x="255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16"/>
            <p:cNvSpPr/>
            <p:nvPr/>
          </p:nvSpPr>
          <p:spPr>
            <a:xfrm flipH="1" rot="10800000">
              <a:off x="7676204" y="3462551"/>
              <a:ext cx="831407" cy="936112"/>
            </a:xfrm>
            <a:custGeom>
              <a:rect b="b" l="l" r="r" t="t"/>
              <a:pathLst>
                <a:path extrusionOk="0" h="10941" w="10941">
                  <a:moveTo>
                    <a:pt x="216" y="0"/>
                  </a:moveTo>
                  <a:lnTo>
                    <a:pt x="0" y="216"/>
                  </a:lnTo>
                  <a:lnTo>
                    <a:pt x="10724" y="10940"/>
                  </a:lnTo>
                  <a:lnTo>
                    <a:pt x="10940" y="10724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16"/>
            <p:cNvSpPr/>
            <p:nvPr/>
          </p:nvSpPr>
          <p:spPr>
            <a:xfrm flipH="1" rot="10800000">
              <a:off x="8491098" y="3459307"/>
              <a:ext cx="19377" cy="21903"/>
            </a:xfrm>
            <a:custGeom>
              <a:rect b="b" l="l" r="r" t="t"/>
              <a:pathLst>
                <a:path extrusionOk="0" h="256" w="255">
                  <a:moveTo>
                    <a:pt x="216" y="1"/>
                  </a:moveTo>
                  <a:lnTo>
                    <a:pt x="0" y="217"/>
                  </a:lnTo>
                  <a:lnTo>
                    <a:pt x="37" y="256"/>
                  </a:lnTo>
                  <a:lnTo>
                    <a:pt x="255" y="38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16"/>
            <p:cNvSpPr/>
            <p:nvPr/>
          </p:nvSpPr>
          <p:spPr>
            <a:xfrm flipH="1" rot="10800000">
              <a:off x="7840261" y="3647359"/>
              <a:ext cx="834370" cy="939021"/>
            </a:xfrm>
            <a:custGeom>
              <a:rect b="b" l="l" r="r" t="t"/>
              <a:pathLst>
                <a:path extrusionOk="0" h="10975" w="10980">
                  <a:moveTo>
                    <a:pt x="179" y="1"/>
                  </a:moveTo>
                  <a:lnTo>
                    <a:pt x="215" y="36"/>
                  </a:lnTo>
                  <a:lnTo>
                    <a:pt x="218" y="33"/>
                  </a:lnTo>
                  <a:lnTo>
                    <a:pt x="179" y="1"/>
                  </a:lnTo>
                  <a:close/>
                  <a:moveTo>
                    <a:pt x="10942" y="10757"/>
                  </a:moveTo>
                  <a:lnTo>
                    <a:pt x="10941" y="10758"/>
                  </a:lnTo>
                  <a:lnTo>
                    <a:pt x="10941" y="10758"/>
                  </a:lnTo>
                  <a:lnTo>
                    <a:pt x="10979" y="10796"/>
                  </a:lnTo>
                  <a:lnTo>
                    <a:pt x="10942" y="10757"/>
                  </a:lnTo>
                  <a:close/>
                  <a:moveTo>
                    <a:pt x="215" y="36"/>
                  </a:moveTo>
                  <a:lnTo>
                    <a:pt x="1" y="251"/>
                  </a:lnTo>
                  <a:lnTo>
                    <a:pt x="10724" y="10975"/>
                  </a:lnTo>
                  <a:lnTo>
                    <a:pt x="10941" y="10758"/>
                  </a:lnTo>
                  <a:lnTo>
                    <a:pt x="10941" y="10758"/>
                  </a:lnTo>
                  <a:lnTo>
                    <a:pt x="215" y="3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16"/>
            <p:cNvSpPr/>
            <p:nvPr/>
          </p:nvSpPr>
          <p:spPr>
            <a:xfrm flipH="1" rot="10800000">
              <a:off x="8655156" y="3644201"/>
              <a:ext cx="19453" cy="21818"/>
            </a:xfrm>
            <a:custGeom>
              <a:rect b="b" l="l" r="r" t="t"/>
              <a:pathLst>
                <a:path extrusionOk="0" h="255" w="256">
                  <a:moveTo>
                    <a:pt x="218" y="0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5" y="39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16"/>
            <p:cNvSpPr/>
            <p:nvPr/>
          </p:nvSpPr>
          <p:spPr>
            <a:xfrm flipH="1" rot="10800000">
              <a:off x="7115337" y="3751835"/>
              <a:ext cx="2964" cy="3422"/>
            </a:xfrm>
            <a:custGeom>
              <a:rect b="b" l="l" r="r" t="t"/>
              <a:pathLst>
                <a:path extrusionOk="0" h="40" w="39">
                  <a:moveTo>
                    <a:pt x="38" y="39"/>
                  </a:moveTo>
                  <a:lnTo>
                    <a:pt x="38" y="39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16"/>
            <p:cNvSpPr/>
            <p:nvPr/>
          </p:nvSpPr>
          <p:spPr>
            <a:xfrm flipH="1" rot="10800000">
              <a:off x="7099152" y="3733354"/>
              <a:ext cx="19149" cy="21903"/>
            </a:xfrm>
            <a:custGeom>
              <a:rect b="b" l="l" r="r" t="t"/>
              <a:pathLst>
                <a:path extrusionOk="0" h="256" w="252">
                  <a:moveTo>
                    <a:pt x="214" y="1"/>
                  </a:moveTo>
                  <a:lnTo>
                    <a:pt x="1" y="218"/>
                  </a:lnTo>
                  <a:lnTo>
                    <a:pt x="39" y="256"/>
                  </a:lnTo>
                  <a:lnTo>
                    <a:pt x="251" y="39"/>
                  </a:lnTo>
                  <a:lnTo>
                    <a:pt x="2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16"/>
            <p:cNvSpPr/>
            <p:nvPr/>
          </p:nvSpPr>
          <p:spPr>
            <a:xfrm flipH="1" rot="10800000">
              <a:off x="7263361" y="3918076"/>
              <a:ext cx="18998" cy="21903"/>
            </a:xfrm>
            <a:custGeom>
              <a:rect b="b" l="l" r="r" t="t"/>
              <a:pathLst>
                <a:path extrusionOk="0" h="256" w="250">
                  <a:moveTo>
                    <a:pt x="212" y="0"/>
                  </a:moveTo>
                  <a:lnTo>
                    <a:pt x="1" y="218"/>
                  </a:lnTo>
                  <a:lnTo>
                    <a:pt x="38" y="255"/>
                  </a:lnTo>
                  <a:lnTo>
                    <a:pt x="250" y="38"/>
                  </a:lnTo>
                  <a:lnTo>
                    <a:pt x="2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16"/>
            <p:cNvSpPr/>
            <p:nvPr/>
          </p:nvSpPr>
          <p:spPr>
            <a:xfrm flipH="1" rot="10800000">
              <a:off x="7427495" y="4102884"/>
              <a:ext cx="19073" cy="21903"/>
            </a:xfrm>
            <a:custGeom>
              <a:rect b="b" l="l" r="r" t="t"/>
              <a:pathLst>
                <a:path extrusionOk="0" h="256" w="251">
                  <a:moveTo>
                    <a:pt x="212" y="1"/>
                  </a:moveTo>
                  <a:lnTo>
                    <a:pt x="0" y="217"/>
                  </a:lnTo>
                  <a:lnTo>
                    <a:pt x="33" y="256"/>
                  </a:lnTo>
                  <a:lnTo>
                    <a:pt x="250" y="38"/>
                  </a:lnTo>
                  <a:lnTo>
                    <a:pt x="21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16"/>
            <p:cNvSpPr/>
            <p:nvPr/>
          </p:nvSpPr>
          <p:spPr>
            <a:xfrm flipH="1" rot="10800000">
              <a:off x="7591173" y="4287778"/>
              <a:ext cx="19453" cy="21818"/>
            </a:xfrm>
            <a:custGeom>
              <a:rect b="b" l="l" r="r" t="t"/>
              <a:pathLst>
                <a:path extrusionOk="0" h="255" w="256">
                  <a:moveTo>
                    <a:pt x="218" y="0"/>
                  </a:moveTo>
                  <a:lnTo>
                    <a:pt x="1" y="218"/>
                  </a:lnTo>
                  <a:lnTo>
                    <a:pt x="38" y="255"/>
                  </a:lnTo>
                  <a:lnTo>
                    <a:pt x="256" y="39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16"/>
            <p:cNvSpPr/>
            <p:nvPr/>
          </p:nvSpPr>
          <p:spPr>
            <a:xfrm flipH="1" rot="10800000">
              <a:off x="7755307" y="4472500"/>
              <a:ext cx="19453" cy="21903"/>
            </a:xfrm>
            <a:custGeom>
              <a:rect b="b" l="l" r="r" t="t"/>
              <a:pathLst>
                <a:path extrusionOk="0" h="256" w="256">
                  <a:moveTo>
                    <a:pt x="218" y="1"/>
                  </a:moveTo>
                  <a:lnTo>
                    <a:pt x="0" y="218"/>
                  </a:lnTo>
                  <a:lnTo>
                    <a:pt x="39" y="256"/>
                  </a:lnTo>
                  <a:lnTo>
                    <a:pt x="255" y="38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16"/>
            <p:cNvSpPr/>
            <p:nvPr/>
          </p:nvSpPr>
          <p:spPr>
            <a:xfrm flipH="1" rot="10800000">
              <a:off x="7181219" y="3825758"/>
              <a:ext cx="19073" cy="21818"/>
            </a:xfrm>
            <a:custGeom>
              <a:rect b="b" l="l" r="r" t="t"/>
              <a:pathLst>
                <a:path extrusionOk="0" h="255" w="251">
                  <a:moveTo>
                    <a:pt x="213" y="0"/>
                  </a:moveTo>
                  <a:lnTo>
                    <a:pt x="1" y="217"/>
                  </a:lnTo>
                  <a:lnTo>
                    <a:pt x="39" y="255"/>
                  </a:lnTo>
                  <a:lnTo>
                    <a:pt x="251" y="39"/>
                  </a:lnTo>
                  <a:lnTo>
                    <a:pt x="21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16"/>
            <p:cNvSpPr/>
            <p:nvPr/>
          </p:nvSpPr>
          <p:spPr>
            <a:xfrm flipH="1" rot="10800000">
              <a:off x="7345428" y="4010480"/>
              <a:ext cx="2888" cy="3337"/>
            </a:xfrm>
            <a:custGeom>
              <a:rect b="b" l="l" r="r" t="t"/>
              <a:pathLst>
                <a:path extrusionOk="0" h="39" w="38">
                  <a:moveTo>
                    <a:pt x="38" y="38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16"/>
            <p:cNvSpPr/>
            <p:nvPr/>
          </p:nvSpPr>
          <p:spPr>
            <a:xfrm flipH="1" rot="10800000">
              <a:off x="7345428" y="4010480"/>
              <a:ext cx="19073" cy="21903"/>
            </a:xfrm>
            <a:custGeom>
              <a:rect b="b" l="l" r="r" t="t"/>
              <a:pathLst>
                <a:path extrusionOk="0" h="256" w="251">
                  <a:moveTo>
                    <a:pt x="212" y="1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0" y="38"/>
                  </a:lnTo>
                  <a:lnTo>
                    <a:pt x="21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16"/>
            <p:cNvSpPr/>
            <p:nvPr/>
          </p:nvSpPr>
          <p:spPr>
            <a:xfrm flipH="1" rot="10800000">
              <a:off x="7525672" y="4213855"/>
              <a:ext cx="2888" cy="3251"/>
            </a:xfrm>
            <a:custGeom>
              <a:rect b="b" l="l" r="r" t="t"/>
              <a:pathLst>
                <a:path extrusionOk="0" h="38" w="38">
                  <a:moveTo>
                    <a:pt x="1" y="0"/>
                  </a:moveTo>
                  <a:lnTo>
                    <a:pt x="1" y="0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16"/>
            <p:cNvSpPr/>
            <p:nvPr/>
          </p:nvSpPr>
          <p:spPr>
            <a:xfrm flipH="1" rot="10800000">
              <a:off x="7509486" y="4195288"/>
              <a:ext cx="19073" cy="21818"/>
            </a:xfrm>
            <a:custGeom>
              <a:rect b="b" l="l" r="r" t="t"/>
              <a:pathLst>
                <a:path extrusionOk="0" h="255" w="251">
                  <a:moveTo>
                    <a:pt x="214" y="0"/>
                  </a:moveTo>
                  <a:lnTo>
                    <a:pt x="1" y="216"/>
                  </a:lnTo>
                  <a:lnTo>
                    <a:pt x="34" y="255"/>
                  </a:lnTo>
                  <a:lnTo>
                    <a:pt x="251" y="38"/>
                  </a:lnTo>
                  <a:lnTo>
                    <a:pt x="2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16"/>
            <p:cNvSpPr/>
            <p:nvPr/>
          </p:nvSpPr>
          <p:spPr>
            <a:xfrm flipH="1" rot="10800000">
              <a:off x="7673240" y="4380096"/>
              <a:ext cx="19453" cy="21903"/>
            </a:xfrm>
            <a:custGeom>
              <a:rect b="b" l="l" r="r" t="t"/>
              <a:pathLst>
                <a:path extrusionOk="0" h="256" w="256">
                  <a:moveTo>
                    <a:pt x="218" y="1"/>
                  </a:moveTo>
                  <a:lnTo>
                    <a:pt x="1" y="218"/>
                  </a:lnTo>
                  <a:lnTo>
                    <a:pt x="39" y="255"/>
                  </a:lnTo>
                  <a:lnTo>
                    <a:pt x="255" y="39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16"/>
            <p:cNvSpPr/>
            <p:nvPr/>
          </p:nvSpPr>
          <p:spPr>
            <a:xfrm flipH="1" rot="10800000">
              <a:off x="7837450" y="4564904"/>
              <a:ext cx="2888" cy="3251"/>
            </a:xfrm>
            <a:custGeom>
              <a:rect b="b" l="l" r="r" t="t"/>
              <a:pathLst>
                <a:path extrusionOk="0" h="38" w="38">
                  <a:moveTo>
                    <a:pt x="0" y="0"/>
                  </a:moveTo>
                  <a:lnTo>
                    <a:pt x="0" y="0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16"/>
            <p:cNvSpPr/>
            <p:nvPr/>
          </p:nvSpPr>
          <p:spPr>
            <a:xfrm flipH="1" rot="10800000">
              <a:off x="7837450" y="4564904"/>
              <a:ext cx="19377" cy="21476"/>
            </a:xfrm>
            <a:custGeom>
              <a:rect b="b" l="l" r="r" t="t"/>
              <a:pathLst>
                <a:path extrusionOk="0" h="251" w="255">
                  <a:moveTo>
                    <a:pt x="216" y="1"/>
                  </a:moveTo>
                  <a:lnTo>
                    <a:pt x="0" y="213"/>
                  </a:lnTo>
                  <a:lnTo>
                    <a:pt x="38" y="251"/>
                  </a:lnTo>
                  <a:lnTo>
                    <a:pt x="255" y="33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16"/>
            <p:cNvSpPr/>
            <p:nvPr/>
          </p:nvSpPr>
          <p:spPr>
            <a:xfrm flipH="1" rot="10800000">
              <a:off x="7017161" y="3571561"/>
              <a:ext cx="97115" cy="87956"/>
            </a:xfrm>
            <a:custGeom>
              <a:rect b="b" l="l" r="r" t="t"/>
              <a:pathLst>
                <a:path extrusionOk="0" h="1028" w="1278">
                  <a:moveTo>
                    <a:pt x="0" y="179"/>
                  </a:moveTo>
                  <a:lnTo>
                    <a:pt x="38" y="217"/>
                  </a:lnTo>
                  <a:lnTo>
                    <a:pt x="38" y="217"/>
                  </a:lnTo>
                  <a:lnTo>
                    <a:pt x="0" y="179"/>
                  </a:lnTo>
                  <a:close/>
                  <a:moveTo>
                    <a:pt x="250" y="0"/>
                  </a:moveTo>
                  <a:lnTo>
                    <a:pt x="38" y="217"/>
                  </a:lnTo>
                  <a:lnTo>
                    <a:pt x="769" y="947"/>
                  </a:lnTo>
                  <a:cubicBezTo>
                    <a:pt x="938" y="976"/>
                    <a:pt x="1108" y="1000"/>
                    <a:pt x="1278" y="1028"/>
                  </a:cubicBezTo>
                  <a:lnTo>
                    <a:pt x="2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16"/>
            <p:cNvSpPr/>
            <p:nvPr/>
          </p:nvSpPr>
          <p:spPr>
            <a:xfrm flipH="1" rot="10800000">
              <a:off x="7033270" y="3659431"/>
              <a:ext cx="2964" cy="3337"/>
            </a:xfrm>
            <a:custGeom>
              <a:rect b="b" l="l" r="r" t="t"/>
              <a:pathLst>
                <a:path extrusionOk="0" h="39" w="39">
                  <a:moveTo>
                    <a:pt x="38" y="38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16"/>
            <p:cNvSpPr/>
            <p:nvPr/>
          </p:nvSpPr>
          <p:spPr>
            <a:xfrm flipH="1" rot="10800000">
              <a:off x="7017161" y="3640864"/>
              <a:ext cx="19073" cy="21903"/>
            </a:xfrm>
            <a:custGeom>
              <a:rect b="b" l="l" r="r" t="t"/>
              <a:pathLst>
                <a:path extrusionOk="0" h="256" w="251">
                  <a:moveTo>
                    <a:pt x="213" y="1"/>
                  </a:moveTo>
                  <a:lnTo>
                    <a:pt x="0" y="217"/>
                  </a:lnTo>
                  <a:lnTo>
                    <a:pt x="38" y="255"/>
                  </a:lnTo>
                  <a:lnTo>
                    <a:pt x="250" y="38"/>
                  </a:lnTo>
                  <a:lnTo>
                    <a:pt x="21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16"/>
            <p:cNvSpPr/>
            <p:nvPr/>
          </p:nvSpPr>
          <p:spPr>
            <a:xfrm flipH="1" rot="10800000">
              <a:off x="7933043" y="4678698"/>
              <a:ext cx="2964" cy="3251"/>
            </a:xfrm>
            <a:custGeom>
              <a:rect b="b" l="l" r="r" t="t"/>
              <a:pathLst>
                <a:path extrusionOk="0" h="38" w="39">
                  <a:moveTo>
                    <a:pt x="38" y="38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16"/>
            <p:cNvSpPr/>
            <p:nvPr/>
          </p:nvSpPr>
          <p:spPr>
            <a:xfrm flipH="1" rot="10800000">
              <a:off x="8080763" y="4845282"/>
              <a:ext cx="2888" cy="3337"/>
            </a:xfrm>
            <a:custGeom>
              <a:rect b="b" l="l" r="r" t="t"/>
              <a:pathLst>
                <a:path extrusionOk="0" h="39" w="38">
                  <a:moveTo>
                    <a:pt x="0" y="1"/>
                  </a:moveTo>
                  <a:lnTo>
                    <a:pt x="0" y="1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16"/>
            <p:cNvSpPr/>
            <p:nvPr/>
          </p:nvSpPr>
          <p:spPr>
            <a:xfrm flipH="1" rot="10800000">
              <a:off x="7998696" y="4752964"/>
              <a:ext cx="2888" cy="3251"/>
            </a:xfrm>
            <a:custGeom>
              <a:rect b="b" l="l" r="r" t="t"/>
              <a:pathLst>
                <a:path extrusionOk="0" h="38" w="38">
                  <a:moveTo>
                    <a:pt x="0" y="0"/>
                  </a:moveTo>
                  <a:lnTo>
                    <a:pt x="0" y="0"/>
                  </a:lnTo>
                  <a:lnTo>
                    <a:pt x="38" y="38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16"/>
            <p:cNvSpPr/>
            <p:nvPr/>
          </p:nvSpPr>
          <p:spPr>
            <a:xfrm flipH="1" rot="10800000">
              <a:off x="7418529" y="4663721"/>
              <a:ext cx="514604" cy="561017"/>
            </a:xfrm>
            <a:custGeom>
              <a:rect b="b" l="l" r="r" t="t"/>
              <a:pathLst>
                <a:path extrusionOk="0" h="6557" w="6772">
                  <a:moveTo>
                    <a:pt x="0" y="1"/>
                  </a:moveTo>
                  <a:lnTo>
                    <a:pt x="6555" y="6556"/>
                  </a:lnTo>
                  <a:lnTo>
                    <a:pt x="6772" y="6345"/>
                  </a:lnTo>
                  <a:lnTo>
                    <a:pt x="42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16"/>
            <p:cNvSpPr/>
            <p:nvPr/>
          </p:nvSpPr>
          <p:spPr>
            <a:xfrm flipH="1" rot="10800000">
              <a:off x="7916553" y="4660559"/>
              <a:ext cx="19453" cy="21390"/>
            </a:xfrm>
            <a:custGeom>
              <a:rect b="b" l="l" r="r" t="t"/>
              <a:pathLst>
                <a:path extrusionOk="0" h="250" w="256">
                  <a:moveTo>
                    <a:pt x="218" y="1"/>
                  </a:moveTo>
                  <a:lnTo>
                    <a:pt x="1" y="212"/>
                  </a:lnTo>
                  <a:lnTo>
                    <a:pt x="39" y="250"/>
                  </a:lnTo>
                  <a:lnTo>
                    <a:pt x="255" y="38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p16"/>
            <p:cNvSpPr/>
            <p:nvPr/>
          </p:nvSpPr>
          <p:spPr>
            <a:xfrm flipH="1" rot="10800000">
              <a:off x="7746720" y="4848530"/>
              <a:ext cx="350542" cy="376207"/>
            </a:xfrm>
            <a:custGeom>
              <a:rect b="b" l="l" r="r" t="t"/>
              <a:pathLst>
                <a:path extrusionOk="0" h="4397" w="4613">
                  <a:moveTo>
                    <a:pt x="0" y="1"/>
                  </a:moveTo>
                  <a:lnTo>
                    <a:pt x="4396" y="4397"/>
                  </a:lnTo>
                  <a:lnTo>
                    <a:pt x="4612" y="4184"/>
                  </a:lnTo>
                  <a:lnTo>
                    <a:pt x="43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16"/>
            <p:cNvSpPr/>
            <p:nvPr/>
          </p:nvSpPr>
          <p:spPr>
            <a:xfrm flipH="1" rot="10800000">
              <a:off x="8080763" y="4845282"/>
              <a:ext cx="19377" cy="21561"/>
            </a:xfrm>
            <a:custGeom>
              <a:rect b="b" l="l" r="r" t="t"/>
              <a:pathLst>
                <a:path extrusionOk="0" h="252" w="255">
                  <a:moveTo>
                    <a:pt x="216" y="1"/>
                  </a:moveTo>
                  <a:lnTo>
                    <a:pt x="0" y="214"/>
                  </a:lnTo>
                  <a:lnTo>
                    <a:pt x="38" y="251"/>
                  </a:lnTo>
                  <a:lnTo>
                    <a:pt x="255" y="39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16"/>
            <p:cNvSpPr/>
            <p:nvPr/>
          </p:nvSpPr>
          <p:spPr>
            <a:xfrm flipH="1" rot="10800000">
              <a:off x="7582587" y="4756125"/>
              <a:ext cx="432611" cy="468612"/>
            </a:xfrm>
            <a:custGeom>
              <a:rect b="b" l="l" r="r" t="t"/>
              <a:pathLst>
                <a:path extrusionOk="0" h="5477" w="5693">
                  <a:moveTo>
                    <a:pt x="1" y="1"/>
                  </a:moveTo>
                  <a:lnTo>
                    <a:pt x="5476" y="5476"/>
                  </a:lnTo>
                  <a:lnTo>
                    <a:pt x="5693" y="5264"/>
                  </a:lnTo>
                  <a:lnTo>
                    <a:pt x="43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16"/>
            <p:cNvSpPr/>
            <p:nvPr/>
          </p:nvSpPr>
          <p:spPr>
            <a:xfrm flipH="1" rot="10800000">
              <a:off x="7998696" y="4752963"/>
              <a:ext cx="19453" cy="21476"/>
            </a:xfrm>
            <a:custGeom>
              <a:rect b="b" l="l" r="r" t="t"/>
              <a:pathLst>
                <a:path extrusionOk="0" h="251" w="256">
                  <a:moveTo>
                    <a:pt x="217" y="1"/>
                  </a:moveTo>
                  <a:lnTo>
                    <a:pt x="0" y="213"/>
                  </a:lnTo>
                  <a:lnTo>
                    <a:pt x="38" y="251"/>
                  </a:lnTo>
                  <a:lnTo>
                    <a:pt x="255" y="3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16"/>
            <p:cNvSpPr/>
            <p:nvPr/>
          </p:nvSpPr>
          <p:spPr>
            <a:xfrm flipH="1" rot="10800000">
              <a:off x="8179319" y="4955910"/>
              <a:ext cx="2888" cy="3251"/>
            </a:xfrm>
            <a:custGeom>
              <a:rect b="b" l="l" r="r" t="t"/>
              <a:pathLst>
                <a:path extrusionOk="0" h="38" w="38">
                  <a:moveTo>
                    <a:pt x="38" y="38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16"/>
            <p:cNvSpPr/>
            <p:nvPr/>
          </p:nvSpPr>
          <p:spPr>
            <a:xfrm flipH="1" rot="10800000">
              <a:off x="7910854" y="4940935"/>
              <a:ext cx="268549" cy="283803"/>
            </a:xfrm>
            <a:custGeom>
              <a:rect b="b" l="l" r="r" t="t"/>
              <a:pathLst>
                <a:path extrusionOk="0" h="3317" w="3534">
                  <a:moveTo>
                    <a:pt x="1" y="1"/>
                  </a:moveTo>
                  <a:lnTo>
                    <a:pt x="3316" y="3317"/>
                  </a:lnTo>
                  <a:lnTo>
                    <a:pt x="3533" y="3104"/>
                  </a:lnTo>
                  <a:lnTo>
                    <a:pt x="43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p16"/>
            <p:cNvSpPr/>
            <p:nvPr/>
          </p:nvSpPr>
          <p:spPr>
            <a:xfrm flipH="1" rot="10800000">
              <a:off x="8162754" y="4937686"/>
              <a:ext cx="19453" cy="21476"/>
            </a:xfrm>
            <a:custGeom>
              <a:rect b="b" l="l" r="r" t="t"/>
              <a:pathLst>
                <a:path extrusionOk="0" h="251" w="256">
                  <a:moveTo>
                    <a:pt x="218" y="0"/>
                  </a:moveTo>
                  <a:lnTo>
                    <a:pt x="1" y="213"/>
                  </a:lnTo>
                  <a:lnTo>
                    <a:pt x="38" y="250"/>
                  </a:lnTo>
                  <a:lnTo>
                    <a:pt x="256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p16"/>
            <p:cNvSpPr/>
            <p:nvPr/>
          </p:nvSpPr>
          <p:spPr>
            <a:xfrm flipH="1" rot="10800000">
              <a:off x="7096340" y="3736519"/>
              <a:ext cx="2888" cy="3337"/>
            </a:xfrm>
            <a:custGeom>
              <a:rect b="b" l="l" r="r" t="t"/>
              <a:pathLst>
                <a:path extrusionOk="0" h="39" w="38">
                  <a:moveTo>
                    <a:pt x="1" y="1"/>
                  </a:moveTo>
                  <a:lnTo>
                    <a:pt x="38" y="38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Google Shape;781;p16"/>
            <p:cNvSpPr/>
            <p:nvPr/>
          </p:nvSpPr>
          <p:spPr>
            <a:xfrm flipH="1" rot="10800000">
              <a:off x="7588362" y="4290944"/>
              <a:ext cx="2888" cy="3251"/>
            </a:xfrm>
            <a:custGeom>
              <a:rect b="b" l="l" r="r" t="t"/>
              <a:pathLst>
                <a:path extrusionOk="0" h="38" w="38">
                  <a:moveTo>
                    <a:pt x="38" y="38"/>
                  </a:moveTo>
                  <a:lnTo>
                    <a:pt x="38" y="3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16"/>
            <p:cNvSpPr/>
            <p:nvPr/>
          </p:nvSpPr>
          <p:spPr>
            <a:xfrm flipH="1" rot="10800000">
              <a:off x="7358650" y="4032298"/>
              <a:ext cx="2888" cy="3251"/>
            </a:xfrm>
            <a:custGeom>
              <a:rect b="b" l="l" r="r" t="t"/>
              <a:pathLst>
                <a:path extrusionOk="0" h="38" w="38">
                  <a:moveTo>
                    <a:pt x="38" y="38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16"/>
            <p:cNvSpPr/>
            <p:nvPr/>
          </p:nvSpPr>
          <p:spPr>
            <a:xfrm flipH="1" rot="10800000">
              <a:off x="7506675" y="4198540"/>
              <a:ext cx="2888" cy="3251"/>
            </a:xfrm>
            <a:custGeom>
              <a:rect b="b" l="l" r="r" t="t"/>
              <a:pathLst>
                <a:path extrusionOk="0" h="38" w="38">
                  <a:moveTo>
                    <a:pt x="0" y="0"/>
                  </a:moveTo>
                  <a:lnTo>
                    <a:pt x="33" y="37"/>
                  </a:lnTo>
                  <a:lnTo>
                    <a:pt x="38" y="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16"/>
            <p:cNvSpPr/>
            <p:nvPr/>
          </p:nvSpPr>
          <p:spPr>
            <a:xfrm flipH="1" rot="10800000">
              <a:off x="7851052" y="4586294"/>
              <a:ext cx="2888" cy="3251"/>
            </a:xfrm>
            <a:custGeom>
              <a:rect b="b" l="l" r="r" t="t"/>
              <a:pathLst>
                <a:path extrusionOk="0" h="38" w="38">
                  <a:moveTo>
                    <a:pt x="37" y="38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16"/>
            <p:cNvSpPr/>
            <p:nvPr/>
          </p:nvSpPr>
          <p:spPr>
            <a:xfrm flipH="1" rot="10800000">
              <a:off x="6281446" y="3739763"/>
              <a:ext cx="833990" cy="936198"/>
            </a:xfrm>
            <a:custGeom>
              <a:rect b="b" l="l" r="r" t="t"/>
              <a:pathLst>
                <a:path extrusionOk="0" h="10942" w="10975">
                  <a:moveTo>
                    <a:pt x="218" y="1"/>
                  </a:moveTo>
                  <a:lnTo>
                    <a:pt x="1" y="218"/>
                  </a:lnTo>
                  <a:lnTo>
                    <a:pt x="10725" y="10942"/>
                  </a:lnTo>
                  <a:lnTo>
                    <a:pt x="10936" y="10725"/>
                  </a:lnTo>
                  <a:lnTo>
                    <a:pt x="10975" y="10762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16"/>
            <p:cNvSpPr/>
            <p:nvPr/>
          </p:nvSpPr>
          <p:spPr>
            <a:xfrm flipH="1" rot="10800000">
              <a:off x="6295048" y="4675875"/>
              <a:ext cx="3040" cy="2909"/>
            </a:xfrm>
            <a:custGeom>
              <a:rect b="b" l="l" r="r" t="t"/>
              <a:pathLst>
                <a:path extrusionOk="0" h="34" w="40">
                  <a:moveTo>
                    <a:pt x="39" y="34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16"/>
            <p:cNvSpPr/>
            <p:nvPr/>
          </p:nvSpPr>
          <p:spPr>
            <a:xfrm flipH="1" rot="10800000">
              <a:off x="7096340" y="3736519"/>
              <a:ext cx="19073" cy="21903"/>
            </a:xfrm>
            <a:custGeom>
              <a:rect b="b" l="l" r="r" t="t"/>
              <a:pathLst>
                <a:path extrusionOk="0" h="256" w="251">
                  <a:moveTo>
                    <a:pt x="212" y="1"/>
                  </a:moveTo>
                  <a:lnTo>
                    <a:pt x="1" y="218"/>
                  </a:lnTo>
                  <a:lnTo>
                    <a:pt x="38" y="255"/>
                  </a:lnTo>
                  <a:lnTo>
                    <a:pt x="251" y="38"/>
                  </a:lnTo>
                  <a:lnTo>
                    <a:pt x="21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16"/>
            <p:cNvSpPr/>
            <p:nvPr/>
          </p:nvSpPr>
          <p:spPr>
            <a:xfrm flipH="1" rot="10800000">
              <a:off x="6444364" y="3924571"/>
              <a:ext cx="832318" cy="935770"/>
            </a:xfrm>
            <a:custGeom>
              <a:rect b="b" l="l" r="r" t="t"/>
              <a:pathLst>
                <a:path extrusionOk="0" h="10937" w="10953">
                  <a:moveTo>
                    <a:pt x="0" y="196"/>
                  </a:moveTo>
                  <a:lnTo>
                    <a:pt x="16" y="212"/>
                  </a:lnTo>
                  <a:lnTo>
                    <a:pt x="16" y="212"/>
                  </a:lnTo>
                  <a:lnTo>
                    <a:pt x="0" y="196"/>
                  </a:lnTo>
                  <a:close/>
                  <a:moveTo>
                    <a:pt x="234" y="1"/>
                  </a:moveTo>
                  <a:lnTo>
                    <a:pt x="16" y="212"/>
                  </a:lnTo>
                  <a:lnTo>
                    <a:pt x="16" y="212"/>
                  </a:lnTo>
                  <a:lnTo>
                    <a:pt x="10740" y="10936"/>
                  </a:lnTo>
                  <a:lnTo>
                    <a:pt x="10953" y="10720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16"/>
            <p:cNvSpPr/>
            <p:nvPr/>
          </p:nvSpPr>
          <p:spPr>
            <a:xfrm flipH="1" rot="10800000">
              <a:off x="7260474" y="3921327"/>
              <a:ext cx="19073" cy="21818"/>
            </a:xfrm>
            <a:custGeom>
              <a:rect b="b" l="l" r="r" t="t"/>
              <a:pathLst>
                <a:path extrusionOk="0" h="255" w="251">
                  <a:moveTo>
                    <a:pt x="213" y="0"/>
                  </a:moveTo>
                  <a:lnTo>
                    <a:pt x="0" y="216"/>
                  </a:lnTo>
                  <a:lnTo>
                    <a:pt x="39" y="255"/>
                  </a:lnTo>
                  <a:lnTo>
                    <a:pt x="250" y="37"/>
                  </a:lnTo>
                  <a:lnTo>
                    <a:pt x="21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16"/>
            <p:cNvSpPr/>
            <p:nvPr/>
          </p:nvSpPr>
          <p:spPr>
            <a:xfrm flipH="1" rot="10800000">
              <a:off x="6609714" y="4109379"/>
              <a:ext cx="831103" cy="935684"/>
            </a:xfrm>
            <a:custGeom>
              <a:rect b="b" l="l" r="r" t="t"/>
              <a:pathLst>
                <a:path extrusionOk="0" h="10936" w="10937">
                  <a:moveTo>
                    <a:pt x="217" y="0"/>
                  </a:moveTo>
                  <a:lnTo>
                    <a:pt x="1" y="212"/>
                  </a:lnTo>
                  <a:lnTo>
                    <a:pt x="10725" y="10936"/>
                  </a:lnTo>
                  <a:lnTo>
                    <a:pt x="10936" y="1071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16"/>
            <p:cNvSpPr/>
            <p:nvPr/>
          </p:nvSpPr>
          <p:spPr>
            <a:xfrm flipH="1" rot="10800000">
              <a:off x="7424608" y="4106135"/>
              <a:ext cx="18998" cy="21903"/>
            </a:xfrm>
            <a:custGeom>
              <a:rect b="b" l="l" r="r" t="t"/>
              <a:pathLst>
                <a:path extrusionOk="0" h="256" w="250">
                  <a:moveTo>
                    <a:pt x="212" y="0"/>
                  </a:moveTo>
                  <a:lnTo>
                    <a:pt x="1" y="218"/>
                  </a:lnTo>
                  <a:lnTo>
                    <a:pt x="38" y="255"/>
                  </a:lnTo>
                  <a:lnTo>
                    <a:pt x="250" y="39"/>
                  </a:lnTo>
                  <a:lnTo>
                    <a:pt x="2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16"/>
            <p:cNvSpPr/>
            <p:nvPr/>
          </p:nvSpPr>
          <p:spPr>
            <a:xfrm flipH="1" rot="10800000">
              <a:off x="6770960" y="4294101"/>
              <a:ext cx="833914" cy="930636"/>
            </a:xfrm>
            <a:custGeom>
              <a:rect b="b" l="l" r="r" t="t"/>
              <a:pathLst>
                <a:path extrusionOk="0" h="10877" w="10974">
                  <a:moveTo>
                    <a:pt x="189" y="1"/>
                  </a:moveTo>
                  <a:lnTo>
                    <a:pt x="38" y="152"/>
                  </a:lnTo>
                  <a:lnTo>
                    <a:pt x="1" y="120"/>
                  </a:lnTo>
                  <a:lnTo>
                    <a:pt x="1" y="120"/>
                  </a:lnTo>
                  <a:lnTo>
                    <a:pt x="10758" y="10876"/>
                  </a:lnTo>
                  <a:lnTo>
                    <a:pt x="10974" y="10659"/>
                  </a:lnTo>
                  <a:lnTo>
                    <a:pt x="3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16"/>
            <p:cNvSpPr/>
            <p:nvPr/>
          </p:nvSpPr>
          <p:spPr>
            <a:xfrm flipH="1" rot="10800000">
              <a:off x="7588362" y="4290943"/>
              <a:ext cx="19453" cy="21903"/>
            </a:xfrm>
            <a:custGeom>
              <a:rect b="b" l="l" r="r" t="t"/>
              <a:pathLst>
                <a:path extrusionOk="0" h="256" w="256">
                  <a:moveTo>
                    <a:pt x="217" y="1"/>
                  </a:moveTo>
                  <a:lnTo>
                    <a:pt x="1" y="218"/>
                  </a:lnTo>
                  <a:lnTo>
                    <a:pt x="38" y="256"/>
                  </a:lnTo>
                  <a:lnTo>
                    <a:pt x="255" y="38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16"/>
            <p:cNvSpPr/>
            <p:nvPr/>
          </p:nvSpPr>
          <p:spPr>
            <a:xfrm flipH="1" rot="10800000">
              <a:off x="7090261" y="4478997"/>
              <a:ext cx="678819" cy="745741"/>
            </a:xfrm>
            <a:custGeom>
              <a:rect b="b" l="l" r="r" t="t"/>
              <a:pathLst>
                <a:path extrusionOk="0" h="8716" w="8933">
                  <a:moveTo>
                    <a:pt x="0" y="1"/>
                  </a:moveTo>
                  <a:lnTo>
                    <a:pt x="8715" y="8716"/>
                  </a:lnTo>
                  <a:lnTo>
                    <a:pt x="8932" y="8504"/>
                  </a:lnTo>
                  <a:lnTo>
                    <a:pt x="42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16"/>
            <p:cNvSpPr/>
            <p:nvPr/>
          </p:nvSpPr>
          <p:spPr>
            <a:xfrm flipH="1" rot="10800000">
              <a:off x="7752495" y="4475666"/>
              <a:ext cx="19377" cy="21476"/>
            </a:xfrm>
            <a:custGeom>
              <a:rect b="b" l="l" r="r" t="t"/>
              <a:pathLst>
                <a:path extrusionOk="0" h="251" w="255">
                  <a:moveTo>
                    <a:pt x="217" y="0"/>
                  </a:moveTo>
                  <a:lnTo>
                    <a:pt x="0" y="212"/>
                  </a:lnTo>
                  <a:lnTo>
                    <a:pt x="37" y="250"/>
                  </a:lnTo>
                  <a:lnTo>
                    <a:pt x="255" y="33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16"/>
            <p:cNvSpPr/>
            <p:nvPr/>
          </p:nvSpPr>
          <p:spPr>
            <a:xfrm flipH="1" rot="10800000">
              <a:off x="6363513" y="3832081"/>
              <a:ext cx="831179" cy="935855"/>
            </a:xfrm>
            <a:custGeom>
              <a:rect b="b" l="l" r="r" t="t"/>
              <a:pathLst>
                <a:path extrusionOk="0" h="10938" w="10938">
                  <a:moveTo>
                    <a:pt x="218" y="1"/>
                  </a:moveTo>
                  <a:lnTo>
                    <a:pt x="0" y="213"/>
                  </a:lnTo>
                  <a:lnTo>
                    <a:pt x="10724" y="10937"/>
                  </a:lnTo>
                  <a:lnTo>
                    <a:pt x="10937" y="10720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16"/>
            <p:cNvSpPr/>
            <p:nvPr/>
          </p:nvSpPr>
          <p:spPr>
            <a:xfrm flipH="1" rot="10800000">
              <a:off x="7178407" y="3828923"/>
              <a:ext cx="19073" cy="21903"/>
            </a:xfrm>
            <a:custGeom>
              <a:rect b="b" l="l" r="r" t="t"/>
              <a:pathLst>
                <a:path extrusionOk="0" h="256" w="251">
                  <a:moveTo>
                    <a:pt x="213" y="1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0" y="38"/>
                  </a:lnTo>
                  <a:lnTo>
                    <a:pt x="21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16"/>
            <p:cNvSpPr/>
            <p:nvPr/>
          </p:nvSpPr>
          <p:spPr>
            <a:xfrm flipH="1" rot="10800000">
              <a:off x="6524759" y="4934520"/>
              <a:ext cx="2888" cy="3251"/>
            </a:xfrm>
            <a:custGeom>
              <a:rect b="b" l="l" r="r" t="t"/>
              <a:pathLst>
                <a:path extrusionOk="0" h="38" w="38">
                  <a:moveTo>
                    <a:pt x="1" y="0"/>
                  </a:moveTo>
                  <a:lnTo>
                    <a:pt x="1" y="0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16"/>
            <p:cNvSpPr/>
            <p:nvPr/>
          </p:nvSpPr>
          <p:spPr>
            <a:xfrm flipH="1" rot="10800000">
              <a:off x="6527571" y="4014151"/>
              <a:ext cx="831179" cy="938508"/>
            </a:xfrm>
            <a:custGeom>
              <a:rect b="b" l="l" r="r" t="t"/>
              <a:pathLst>
                <a:path extrusionOk="0" h="10969" w="10938">
                  <a:moveTo>
                    <a:pt x="218" y="0"/>
                  </a:moveTo>
                  <a:lnTo>
                    <a:pt x="1" y="212"/>
                  </a:lnTo>
                  <a:lnTo>
                    <a:pt x="10757" y="10968"/>
                  </a:lnTo>
                  <a:lnTo>
                    <a:pt x="10725" y="10936"/>
                  </a:lnTo>
                  <a:lnTo>
                    <a:pt x="10938" y="10719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16"/>
            <p:cNvSpPr/>
            <p:nvPr/>
          </p:nvSpPr>
          <p:spPr>
            <a:xfrm flipH="1" rot="10800000">
              <a:off x="7342465" y="4013731"/>
              <a:ext cx="19073" cy="21818"/>
            </a:xfrm>
            <a:custGeom>
              <a:rect b="b" l="l" r="r" t="t"/>
              <a:pathLst>
                <a:path extrusionOk="0" h="255" w="251">
                  <a:moveTo>
                    <a:pt x="214" y="0"/>
                  </a:moveTo>
                  <a:lnTo>
                    <a:pt x="1" y="217"/>
                  </a:lnTo>
                  <a:lnTo>
                    <a:pt x="39" y="255"/>
                  </a:lnTo>
                  <a:lnTo>
                    <a:pt x="251" y="38"/>
                  </a:lnTo>
                  <a:lnTo>
                    <a:pt x="2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16"/>
            <p:cNvSpPr/>
            <p:nvPr/>
          </p:nvSpPr>
          <p:spPr>
            <a:xfrm flipH="1" rot="10800000">
              <a:off x="6691781" y="4201697"/>
              <a:ext cx="832926" cy="937224"/>
            </a:xfrm>
            <a:custGeom>
              <a:rect b="b" l="l" r="r" t="t"/>
              <a:pathLst>
                <a:path extrusionOk="0" h="10954" w="10961">
                  <a:moveTo>
                    <a:pt x="201" y="0"/>
                  </a:moveTo>
                  <a:lnTo>
                    <a:pt x="217" y="16"/>
                  </a:lnTo>
                  <a:lnTo>
                    <a:pt x="217" y="16"/>
                  </a:lnTo>
                  <a:lnTo>
                    <a:pt x="201" y="0"/>
                  </a:lnTo>
                  <a:close/>
                  <a:moveTo>
                    <a:pt x="217" y="16"/>
                  </a:moveTo>
                  <a:lnTo>
                    <a:pt x="1" y="229"/>
                  </a:lnTo>
                  <a:lnTo>
                    <a:pt x="10724" y="10953"/>
                  </a:lnTo>
                  <a:lnTo>
                    <a:pt x="10936" y="10736"/>
                  </a:lnTo>
                  <a:lnTo>
                    <a:pt x="10961" y="10760"/>
                  </a:lnTo>
                  <a:lnTo>
                    <a:pt x="217" y="1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16"/>
            <p:cNvSpPr/>
            <p:nvPr/>
          </p:nvSpPr>
          <p:spPr>
            <a:xfrm flipH="1" rot="10800000">
              <a:off x="7506675" y="4198539"/>
              <a:ext cx="19073" cy="21903"/>
            </a:xfrm>
            <a:custGeom>
              <a:rect b="b" l="l" r="r" t="t"/>
              <a:pathLst>
                <a:path extrusionOk="0" h="256" w="251">
                  <a:moveTo>
                    <a:pt x="212" y="1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1" y="39"/>
                  </a:lnTo>
                  <a:lnTo>
                    <a:pt x="21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16"/>
            <p:cNvSpPr/>
            <p:nvPr/>
          </p:nvSpPr>
          <p:spPr>
            <a:xfrm flipH="1" rot="10800000">
              <a:off x="6926127" y="4386506"/>
              <a:ext cx="760888" cy="838231"/>
            </a:xfrm>
            <a:custGeom>
              <a:rect b="b" l="l" r="r" t="t"/>
              <a:pathLst>
                <a:path extrusionOk="0" h="9797" w="10013">
                  <a:moveTo>
                    <a:pt x="1" y="1"/>
                  </a:moveTo>
                  <a:lnTo>
                    <a:pt x="9795" y="9797"/>
                  </a:lnTo>
                  <a:lnTo>
                    <a:pt x="10013" y="9579"/>
                  </a:lnTo>
                  <a:lnTo>
                    <a:pt x="43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16"/>
            <p:cNvSpPr/>
            <p:nvPr/>
          </p:nvSpPr>
          <p:spPr>
            <a:xfrm flipH="1" rot="10800000">
              <a:off x="7670429" y="4383347"/>
              <a:ext cx="19377" cy="21818"/>
            </a:xfrm>
            <a:custGeom>
              <a:rect b="b" l="l" r="r" t="t"/>
              <a:pathLst>
                <a:path extrusionOk="0" h="255" w="255">
                  <a:moveTo>
                    <a:pt x="218" y="0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5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16"/>
            <p:cNvSpPr/>
            <p:nvPr/>
          </p:nvSpPr>
          <p:spPr>
            <a:xfrm flipH="1" rot="10800000">
              <a:off x="7254319" y="4571401"/>
              <a:ext cx="596825" cy="653336"/>
            </a:xfrm>
            <a:custGeom>
              <a:rect b="b" l="l" r="r" t="t"/>
              <a:pathLst>
                <a:path extrusionOk="0" h="7636" w="7854">
                  <a:moveTo>
                    <a:pt x="1" y="1"/>
                  </a:moveTo>
                  <a:lnTo>
                    <a:pt x="7636" y="7636"/>
                  </a:lnTo>
                  <a:lnTo>
                    <a:pt x="7853" y="7424"/>
                  </a:lnTo>
                  <a:lnTo>
                    <a:pt x="43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16"/>
            <p:cNvSpPr/>
            <p:nvPr/>
          </p:nvSpPr>
          <p:spPr>
            <a:xfrm flipH="1" rot="10800000">
              <a:off x="7834486" y="4568070"/>
              <a:ext cx="19453" cy="21476"/>
            </a:xfrm>
            <a:custGeom>
              <a:rect b="b" l="l" r="r" t="t"/>
              <a:pathLst>
                <a:path extrusionOk="0" h="251" w="256">
                  <a:moveTo>
                    <a:pt x="218" y="0"/>
                  </a:moveTo>
                  <a:lnTo>
                    <a:pt x="1" y="212"/>
                  </a:lnTo>
                  <a:lnTo>
                    <a:pt x="39" y="250"/>
                  </a:lnTo>
                  <a:lnTo>
                    <a:pt x="255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16"/>
            <p:cNvSpPr/>
            <p:nvPr/>
          </p:nvSpPr>
          <p:spPr>
            <a:xfrm flipH="1" rot="10800000">
              <a:off x="6278634" y="4657223"/>
              <a:ext cx="19453" cy="21561"/>
            </a:xfrm>
            <a:custGeom>
              <a:rect b="b" l="l" r="r" t="t"/>
              <a:pathLst>
                <a:path extrusionOk="0" h="252" w="256">
                  <a:moveTo>
                    <a:pt x="217" y="1"/>
                  </a:moveTo>
                  <a:lnTo>
                    <a:pt x="0" y="213"/>
                  </a:lnTo>
                  <a:lnTo>
                    <a:pt x="38" y="251"/>
                  </a:lnTo>
                  <a:lnTo>
                    <a:pt x="255" y="34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16"/>
            <p:cNvSpPr/>
            <p:nvPr/>
          </p:nvSpPr>
          <p:spPr>
            <a:xfrm flipH="1" rot="10800000">
              <a:off x="6459258" y="4860255"/>
              <a:ext cx="2888" cy="3251"/>
            </a:xfrm>
            <a:custGeom>
              <a:rect b="b" l="l" r="r" t="t"/>
              <a:pathLst>
                <a:path extrusionOk="0" h="38" w="38">
                  <a:moveTo>
                    <a:pt x="0" y="0"/>
                  </a:moveTo>
                  <a:lnTo>
                    <a:pt x="0" y="0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16"/>
            <p:cNvSpPr/>
            <p:nvPr/>
          </p:nvSpPr>
          <p:spPr>
            <a:xfrm flipH="1" rot="10800000">
              <a:off x="6442692" y="4842116"/>
              <a:ext cx="19453" cy="21390"/>
            </a:xfrm>
            <a:custGeom>
              <a:rect b="b" l="l" r="r" t="t"/>
              <a:pathLst>
                <a:path extrusionOk="0" h="250" w="256">
                  <a:moveTo>
                    <a:pt x="218" y="0"/>
                  </a:moveTo>
                  <a:lnTo>
                    <a:pt x="1" y="212"/>
                  </a:lnTo>
                  <a:lnTo>
                    <a:pt x="38" y="249"/>
                  </a:lnTo>
                  <a:lnTo>
                    <a:pt x="256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p16"/>
            <p:cNvSpPr/>
            <p:nvPr/>
          </p:nvSpPr>
          <p:spPr>
            <a:xfrm flipH="1" rot="10800000">
              <a:off x="6360701" y="4749627"/>
              <a:ext cx="19377" cy="21476"/>
            </a:xfrm>
            <a:custGeom>
              <a:rect b="b" l="l" r="r" t="t"/>
              <a:pathLst>
                <a:path extrusionOk="0" h="251" w="255">
                  <a:moveTo>
                    <a:pt x="216" y="0"/>
                  </a:moveTo>
                  <a:lnTo>
                    <a:pt x="0" y="212"/>
                  </a:lnTo>
                  <a:lnTo>
                    <a:pt x="37" y="250"/>
                  </a:lnTo>
                  <a:lnTo>
                    <a:pt x="255" y="38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Google Shape;811;p16"/>
            <p:cNvSpPr/>
            <p:nvPr/>
          </p:nvSpPr>
          <p:spPr>
            <a:xfrm flipH="1" rot="10800000">
              <a:off x="6524759" y="4934520"/>
              <a:ext cx="19453" cy="21476"/>
            </a:xfrm>
            <a:custGeom>
              <a:rect b="b" l="l" r="r" t="t"/>
              <a:pathLst>
                <a:path extrusionOk="0" h="251" w="256">
                  <a:moveTo>
                    <a:pt x="218" y="1"/>
                  </a:moveTo>
                  <a:lnTo>
                    <a:pt x="1" y="213"/>
                  </a:lnTo>
                  <a:lnTo>
                    <a:pt x="38" y="251"/>
                  </a:lnTo>
                  <a:lnTo>
                    <a:pt x="255" y="39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16"/>
            <p:cNvSpPr/>
            <p:nvPr/>
          </p:nvSpPr>
          <p:spPr>
            <a:xfrm flipH="1" rot="10800000">
              <a:off x="7014273" y="3644201"/>
              <a:ext cx="2964" cy="3251"/>
            </a:xfrm>
            <a:custGeom>
              <a:rect b="b" l="l" r="r" t="t"/>
              <a:pathLst>
                <a:path extrusionOk="0" h="38" w="39">
                  <a:moveTo>
                    <a:pt x="1" y="1"/>
                  </a:moveTo>
                  <a:lnTo>
                    <a:pt x="38" y="38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16"/>
            <p:cNvSpPr/>
            <p:nvPr/>
          </p:nvSpPr>
          <p:spPr>
            <a:xfrm flipH="1" rot="10800000">
              <a:off x="5953178" y="3674398"/>
              <a:ext cx="577448" cy="631946"/>
            </a:xfrm>
            <a:custGeom>
              <a:rect b="b" l="l" r="r" t="t"/>
              <a:pathLst>
                <a:path extrusionOk="0" h="7386" w="7599">
                  <a:moveTo>
                    <a:pt x="218" y="1"/>
                  </a:moveTo>
                  <a:lnTo>
                    <a:pt x="1" y="217"/>
                  </a:lnTo>
                  <a:lnTo>
                    <a:pt x="7037" y="7253"/>
                  </a:lnTo>
                  <a:cubicBezTo>
                    <a:pt x="7226" y="7301"/>
                    <a:pt x="7409" y="7343"/>
                    <a:pt x="7598" y="7386"/>
                  </a:cubicBez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16"/>
            <p:cNvSpPr/>
            <p:nvPr/>
          </p:nvSpPr>
          <p:spPr>
            <a:xfrm flipH="1" rot="10800000">
              <a:off x="6114425" y="3603382"/>
              <a:ext cx="807850" cy="887771"/>
            </a:xfrm>
            <a:custGeom>
              <a:rect b="b" l="l" r="r" t="t"/>
              <a:pathLst>
                <a:path extrusionOk="0" h="10376" w="10631">
                  <a:moveTo>
                    <a:pt x="255" y="0"/>
                  </a:moveTo>
                  <a:lnTo>
                    <a:pt x="39" y="218"/>
                  </a:lnTo>
                  <a:lnTo>
                    <a:pt x="1" y="180"/>
                  </a:lnTo>
                  <a:lnTo>
                    <a:pt x="1" y="180"/>
                  </a:lnTo>
                  <a:lnTo>
                    <a:pt x="10130" y="10310"/>
                  </a:lnTo>
                  <a:cubicBezTo>
                    <a:pt x="10296" y="10334"/>
                    <a:pt x="10461" y="10356"/>
                    <a:pt x="10631" y="10375"/>
                  </a:cubicBezTo>
                  <a:lnTo>
                    <a:pt x="2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16"/>
            <p:cNvSpPr/>
            <p:nvPr/>
          </p:nvSpPr>
          <p:spPr>
            <a:xfrm flipH="1" rot="10800000">
              <a:off x="5871111" y="3749007"/>
              <a:ext cx="429419" cy="464933"/>
            </a:xfrm>
            <a:custGeom>
              <a:rect b="b" l="l" r="r" t="t"/>
              <a:pathLst>
                <a:path extrusionOk="0" h="5434" w="5651">
                  <a:moveTo>
                    <a:pt x="218" y="1"/>
                  </a:moveTo>
                  <a:lnTo>
                    <a:pt x="1" y="218"/>
                  </a:lnTo>
                  <a:lnTo>
                    <a:pt x="4933" y="5150"/>
                  </a:lnTo>
                  <a:cubicBezTo>
                    <a:pt x="5066" y="5207"/>
                    <a:pt x="5203" y="5263"/>
                    <a:pt x="5335" y="5320"/>
                  </a:cubicBezTo>
                  <a:cubicBezTo>
                    <a:pt x="5438" y="5357"/>
                    <a:pt x="5542" y="5396"/>
                    <a:pt x="5651" y="5433"/>
                  </a:cubicBez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16"/>
            <p:cNvSpPr/>
            <p:nvPr/>
          </p:nvSpPr>
          <p:spPr>
            <a:xfrm flipH="1" rot="10800000">
              <a:off x="6035245" y="3633585"/>
              <a:ext cx="695992" cy="768414"/>
            </a:xfrm>
            <a:custGeom>
              <a:rect b="b" l="l" r="r" t="t"/>
              <a:pathLst>
                <a:path extrusionOk="0" h="8981" w="9159">
                  <a:moveTo>
                    <a:pt x="180" y="1"/>
                  </a:moveTo>
                  <a:lnTo>
                    <a:pt x="218" y="39"/>
                  </a:lnTo>
                  <a:lnTo>
                    <a:pt x="0" y="255"/>
                  </a:lnTo>
                  <a:lnTo>
                    <a:pt x="8645" y="8900"/>
                  </a:lnTo>
                  <a:cubicBezTo>
                    <a:pt x="8815" y="8928"/>
                    <a:pt x="8985" y="8957"/>
                    <a:pt x="9159" y="8980"/>
                  </a:cubicBezTo>
                  <a:lnTo>
                    <a:pt x="18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16"/>
            <p:cNvSpPr/>
            <p:nvPr/>
          </p:nvSpPr>
          <p:spPr>
            <a:xfrm flipH="1" rot="10800000">
              <a:off x="6199455" y="3647359"/>
              <a:ext cx="831027" cy="939021"/>
            </a:xfrm>
            <a:custGeom>
              <a:rect b="b" l="l" r="r" t="t"/>
              <a:pathLst>
                <a:path extrusionOk="0" h="10975" w="10936">
                  <a:moveTo>
                    <a:pt x="179" y="1"/>
                  </a:moveTo>
                  <a:lnTo>
                    <a:pt x="214" y="36"/>
                  </a:lnTo>
                  <a:lnTo>
                    <a:pt x="216" y="33"/>
                  </a:lnTo>
                  <a:lnTo>
                    <a:pt x="179" y="1"/>
                  </a:lnTo>
                  <a:close/>
                  <a:moveTo>
                    <a:pt x="214" y="36"/>
                  </a:moveTo>
                  <a:lnTo>
                    <a:pt x="0" y="251"/>
                  </a:lnTo>
                  <a:lnTo>
                    <a:pt x="10724" y="10975"/>
                  </a:lnTo>
                  <a:lnTo>
                    <a:pt x="10935" y="10757"/>
                  </a:lnTo>
                  <a:lnTo>
                    <a:pt x="214" y="3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16"/>
            <p:cNvSpPr/>
            <p:nvPr/>
          </p:nvSpPr>
          <p:spPr>
            <a:xfrm flipH="1" rot="10800000">
              <a:off x="7014273" y="3644201"/>
              <a:ext cx="19073" cy="21818"/>
            </a:xfrm>
            <a:custGeom>
              <a:rect b="b" l="l" r="r" t="t"/>
              <a:pathLst>
                <a:path extrusionOk="0" h="255" w="251">
                  <a:moveTo>
                    <a:pt x="212" y="0"/>
                  </a:moveTo>
                  <a:lnTo>
                    <a:pt x="1" y="218"/>
                  </a:lnTo>
                  <a:lnTo>
                    <a:pt x="38" y="255"/>
                  </a:lnTo>
                  <a:lnTo>
                    <a:pt x="251" y="39"/>
                  </a:lnTo>
                  <a:lnTo>
                    <a:pt x="2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16"/>
            <p:cNvSpPr/>
            <p:nvPr/>
          </p:nvSpPr>
          <p:spPr>
            <a:xfrm flipH="1" rot="10800000">
              <a:off x="5966856" y="4306259"/>
              <a:ext cx="2888" cy="3337"/>
            </a:xfrm>
            <a:custGeom>
              <a:rect b="b" l="l" r="r" t="t"/>
              <a:pathLst>
                <a:path extrusionOk="0" h="39" w="38">
                  <a:moveTo>
                    <a:pt x="38" y="39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16"/>
            <p:cNvSpPr/>
            <p:nvPr/>
          </p:nvSpPr>
          <p:spPr>
            <a:xfrm flipH="1" rot="10800000">
              <a:off x="5950367" y="4287778"/>
              <a:ext cx="19377" cy="21818"/>
            </a:xfrm>
            <a:custGeom>
              <a:rect b="b" l="l" r="r" t="t"/>
              <a:pathLst>
                <a:path extrusionOk="0" h="255" w="255">
                  <a:moveTo>
                    <a:pt x="218" y="0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5" y="39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16"/>
            <p:cNvSpPr/>
            <p:nvPr/>
          </p:nvSpPr>
          <p:spPr>
            <a:xfrm flipH="1" rot="10800000">
              <a:off x="6130990" y="4491067"/>
              <a:ext cx="2888" cy="3337"/>
            </a:xfrm>
            <a:custGeom>
              <a:rect b="b" l="l" r="r" t="t"/>
              <a:pathLst>
                <a:path extrusionOk="0" h="39" w="38">
                  <a:moveTo>
                    <a:pt x="37" y="38"/>
                  </a:moveTo>
                  <a:lnTo>
                    <a:pt x="37" y="38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16"/>
            <p:cNvSpPr/>
            <p:nvPr/>
          </p:nvSpPr>
          <p:spPr>
            <a:xfrm flipH="1" rot="10800000">
              <a:off x="6114425" y="4472500"/>
              <a:ext cx="19453" cy="21903"/>
            </a:xfrm>
            <a:custGeom>
              <a:rect b="b" l="l" r="r" t="t"/>
              <a:pathLst>
                <a:path extrusionOk="0" h="256" w="256">
                  <a:moveTo>
                    <a:pt x="218" y="1"/>
                  </a:moveTo>
                  <a:lnTo>
                    <a:pt x="1" y="218"/>
                  </a:lnTo>
                  <a:lnTo>
                    <a:pt x="39" y="256"/>
                  </a:lnTo>
                  <a:lnTo>
                    <a:pt x="255" y="38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16"/>
            <p:cNvSpPr/>
            <p:nvPr/>
          </p:nvSpPr>
          <p:spPr>
            <a:xfrm flipH="1" rot="10800000">
              <a:off x="5868300" y="4195288"/>
              <a:ext cx="19453" cy="21818"/>
            </a:xfrm>
            <a:custGeom>
              <a:rect b="b" l="l" r="r" t="t"/>
              <a:pathLst>
                <a:path extrusionOk="0" h="255" w="256">
                  <a:moveTo>
                    <a:pt x="217" y="0"/>
                  </a:moveTo>
                  <a:lnTo>
                    <a:pt x="1" y="216"/>
                  </a:lnTo>
                  <a:lnTo>
                    <a:pt x="38" y="255"/>
                  </a:lnTo>
                  <a:lnTo>
                    <a:pt x="255" y="3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16"/>
            <p:cNvSpPr/>
            <p:nvPr/>
          </p:nvSpPr>
          <p:spPr>
            <a:xfrm flipH="1" rot="10800000">
              <a:off x="6032434" y="4380096"/>
              <a:ext cx="2888" cy="3337"/>
            </a:xfrm>
            <a:custGeom>
              <a:rect b="b" l="l" r="r" t="t"/>
              <a:pathLst>
                <a:path extrusionOk="0" h="39" w="38">
                  <a:moveTo>
                    <a:pt x="0" y="1"/>
                  </a:moveTo>
                  <a:lnTo>
                    <a:pt x="37" y="38"/>
                  </a:lnTo>
                  <a:lnTo>
                    <a:pt x="37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16"/>
            <p:cNvSpPr/>
            <p:nvPr/>
          </p:nvSpPr>
          <p:spPr>
            <a:xfrm flipH="1" rot="10800000">
              <a:off x="6032434" y="4380096"/>
              <a:ext cx="19377" cy="21903"/>
            </a:xfrm>
            <a:custGeom>
              <a:rect b="b" l="l" r="r" t="t"/>
              <a:pathLst>
                <a:path extrusionOk="0" h="256" w="255">
                  <a:moveTo>
                    <a:pt x="217" y="1"/>
                  </a:moveTo>
                  <a:lnTo>
                    <a:pt x="0" y="218"/>
                  </a:lnTo>
                  <a:lnTo>
                    <a:pt x="37" y="255"/>
                  </a:lnTo>
                  <a:lnTo>
                    <a:pt x="255" y="3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16"/>
            <p:cNvSpPr/>
            <p:nvPr/>
          </p:nvSpPr>
          <p:spPr>
            <a:xfrm flipH="1" rot="10800000">
              <a:off x="6196491" y="4564904"/>
              <a:ext cx="3040" cy="3251"/>
            </a:xfrm>
            <a:custGeom>
              <a:rect b="b" l="l" r="r" t="t"/>
              <a:pathLst>
                <a:path extrusionOk="0" h="38" w="40">
                  <a:moveTo>
                    <a:pt x="1" y="0"/>
                  </a:moveTo>
                  <a:lnTo>
                    <a:pt x="39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16"/>
            <p:cNvSpPr/>
            <p:nvPr/>
          </p:nvSpPr>
          <p:spPr>
            <a:xfrm flipH="1" rot="10800000">
              <a:off x="6196491" y="4564904"/>
              <a:ext cx="19453" cy="21476"/>
            </a:xfrm>
            <a:custGeom>
              <a:rect b="b" l="l" r="r" t="t"/>
              <a:pathLst>
                <a:path extrusionOk="0" h="251" w="256">
                  <a:moveTo>
                    <a:pt x="218" y="1"/>
                  </a:moveTo>
                  <a:lnTo>
                    <a:pt x="1" y="213"/>
                  </a:lnTo>
                  <a:lnTo>
                    <a:pt x="39" y="251"/>
                  </a:lnTo>
                  <a:lnTo>
                    <a:pt x="255" y="33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16"/>
            <p:cNvSpPr/>
            <p:nvPr/>
          </p:nvSpPr>
          <p:spPr>
            <a:xfrm flipH="1" rot="10800000">
              <a:off x="6292236" y="4678698"/>
              <a:ext cx="2888" cy="3251"/>
            </a:xfrm>
            <a:custGeom>
              <a:rect b="b" l="l" r="r" t="t"/>
              <a:pathLst>
                <a:path extrusionOk="0" h="38" w="38">
                  <a:moveTo>
                    <a:pt x="38" y="38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p16"/>
            <p:cNvSpPr/>
            <p:nvPr/>
          </p:nvSpPr>
          <p:spPr>
            <a:xfrm flipH="1" rot="10800000">
              <a:off x="6439881" y="4845282"/>
              <a:ext cx="2888" cy="3337"/>
            </a:xfrm>
            <a:custGeom>
              <a:rect b="b" l="l" r="r" t="t"/>
              <a:pathLst>
                <a:path extrusionOk="0" h="39" w="38">
                  <a:moveTo>
                    <a:pt x="1" y="1"/>
                  </a:moveTo>
                  <a:lnTo>
                    <a:pt x="1" y="1"/>
                  </a:lnTo>
                  <a:lnTo>
                    <a:pt x="38" y="38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16"/>
            <p:cNvSpPr/>
            <p:nvPr/>
          </p:nvSpPr>
          <p:spPr>
            <a:xfrm flipH="1" rot="10800000">
              <a:off x="6521948" y="4937686"/>
              <a:ext cx="2888" cy="3337"/>
            </a:xfrm>
            <a:custGeom>
              <a:rect b="b" l="l" r="r" t="t"/>
              <a:pathLst>
                <a:path extrusionOk="0" h="39" w="38">
                  <a:moveTo>
                    <a:pt x="0" y="1"/>
                  </a:moveTo>
                  <a:lnTo>
                    <a:pt x="0" y="1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p16"/>
            <p:cNvSpPr/>
            <p:nvPr/>
          </p:nvSpPr>
          <p:spPr>
            <a:xfrm flipH="1" rot="10800000">
              <a:off x="5913133" y="4663722"/>
              <a:ext cx="379190" cy="428228"/>
            </a:xfrm>
            <a:custGeom>
              <a:rect b="b" l="l" r="r" t="t"/>
              <a:pathLst>
                <a:path extrusionOk="0" h="5005" w="4990">
                  <a:moveTo>
                    <a:pt x="198" y="0"/>
                  </a:moveTo>
                  <a:cubicBezTo>
                    <a:pt x="132" y="76"/>
                    <a:pt x="66" y="157"/>
                    <a:pt x="0" y="237"/>
                  </a:cubicBezTo>
                  <a:lnTo>
                    <a:pt x="4772" y="5004"/>
                  </a:lnTo>
                  <a:lnTo>
                    <a:pt x="4989" y="4793"/>
                  </a:lnTo>
                  <a:lnTo>
                    <a:pt x="1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16"/>
            <p:cNvSpPr/>
            <p:nvPr/>
          </p:nvSpPr>
          <p:spPr>
            <a:xfrm flipH="1" rot="10800000">
              <a:off x="6275671" y="4660559"/>
              <a:ext cx="19453" cy="21390"/>
            </a:xfrm>
            <a:custGeom>
              <a:rect b="b" l="l" r="r" t="t"/>
              <a:pathLst>
                <a:path extrusionOk="0" h="250" w="256">
                  <a:moveTo>
                    <a:pt x="218" y="1"/>
                  </a:moveTo>
                  <a:lnTo>
                    <a:pt x="1" y="212"/>
                  </a:lnTo>
                  <a:lnTo>
                    <a:pt x="39" y="250"/>
                  </a:lnTo>
                  <a:lnTo>
                    <a:pt x="256" y="38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16"/>
            <p:cNvSpPr/>
            <p:nvPr/>
          </p:nvSpPr>
          <p:spPr>
            <a:xfrm flipH="1" rot="10800000">
              <a:off x="6105534" y="4848530"/>
              <a:ext cx="352898" cy="376207"/>
            </a:xfrm>
            <a:custGeom>
              <a:rect b="b" l="l" r="r" t="t"/>
              <a:pathLst>
                <a:path extrusionOk="0" h="4397" w="4644">
                  <a:moveTo>
                    <a:pt x="4617" y="4184"/>
                  </a:moveTo>
                  <a:lnTo>
                    <a:pt x="4644" y="4211"/>
                  </a:lnTo>
                  <a:lnTo>
                    <a:pt x="4644" y="4211"/>
                  </a:lnTo>
                  <a:lnTo>
                    <a:pt x="4617" y="4184"/>
                  </a:lnTo>
                  <a:close/>
                  <a:moveTo>
                    <a:pt x="0" y="1"/>
                  </a:moveTo>
                  <a:lnTo>
                    <a:pt x="4401" y="4397"/>
                  </a:lnTo>
                  <a:lnTo>
                    <a:pt x="4617" y="4184"/>
                  </a:lnTo>
                  <a:lnTo>
                    <a:pt x="4617" y="4184"/>
                  </a:lnTo>
                  <a:lnTo>
                    <a:pt x="43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16"/>
            <p:cNvSpPr/>
            <p:nvPr/>
          </p:nvSpPr>
          <p:spPr>
            <a:xfrm flipH="1" rot="10800000">
              <a:off x="6439881" y="4845282"/>
              <a:ext cx="19453" cy="21561"/>
            </a:xfrm>
            <a:custGeom>
              <a:rect b="b" l="l" r="r" t="t"/>
              <a:pathLst>
                <a:path extrusionOk="0" h="252" w="256">
                  <a:moveTo>
                    <a:pt x="217" y="1"/>
                  </a:moveTo>
                  <a:lnTo>
                    <a:pt x="1" y="214"/>
                  </a:lnTo>
                  <a:lnTo>
                    <a:pt x="38" y="251"/>
                  </a:lnTo>
                  <a:lnTo>
                    <a:pt x="255" y="3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16"/>
            <p:cNvSpPr/>
            <p:nvPr/>
          </p:nvSpPr>
          <p:spPr>
            <a:xfrm flipH="1" rot="10800000">
              <a:off x="5992996" y="4756126"/>
              <a:ext cx="381318" cy="428570"/>
            </a:xfrm>
            <a:custGeom>
              <a:rect b="b" l="l" r="r" t="t"/>
              <a:pathLst>
                <a:path extrusionOk="0" h="5009" w="5018">
                  <a:moveTo>
                    <a:pt x="223" y="0"/>
                  </a:moveTo>
                  <a:cubicBezTo>
                    <a:pt x="147" y="66"/>
                    <a:pt x="75" y="142"/>
                    <a:pt x="1" y="207"/>
                  </a:cubicBezTo>
                  <a:lnTo>
                    <a:pt x="4801" y="5008"/>
                  </a:lnTo>
                  <a:lnTo>
                    <a:pt x="5018" y="4796"/>
                  </a:lnTo>
                  <a:lnTo>
                    <a:pt x="2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16"/>
            <p:cNvSpPr/>
            <p:nvPr/>
          </p:nvSpPr>
          <p:spPr>
            <a:xfrm flipH="1" rot="10800000">
              <a:off x="6357738" y="4752963"/>
              <a:ext cx="19453" cy="21476"/>
            </a:xfrm>
            <a:custGeom>
              <a:rect b="b" l="l" r="r" t="t"/>
              <a:pathLst>
                <a:path extrusionOk="0" h="251" w="256">
                  <a:moveTo>
                    <a:pt x="218" y="1"/>
                  </a:moveTo>
                  <a:lnTo>
                    <a:pt x="1" y="213"/>
                  </a:lnTo>
                  <a:lnTo>
                    <a:pt x="39" y="251"/>
                  </a:lnTo>
                  <a:lnTo>
                    <a:pt x="255" y="39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p16"/>
            <p:cNvSpPr/>
            <p:nvPr/>
          </p:nvSpPr>
          <p:spPr>
            <a:xfrm flipH="1" rot="10800000">
              <a:off x="6269592" y="4940935"/>
              <a:ext cx="268853" cy="283803"/>
            </a:xfrm>
            <a:custGeom>
              <a:rect b="b" l="l" r="r" t="t"/>
              <a:pathLst>
                <a:path extrusionOk="0" h="3317" w="3538">
                  <a:moveTo>
                    <a:pt x="1" y="1"/>
                  </a:moveTo>
                  <a:lnTo>
                    <a:pt x="3321" y="3317"/>
                  </a:lnTo>
                  <a:lnTo>
                    <a:pt x="3537" y="3104"/>
                  </a:lnTo>
                  <a:lnTo>
                    <a:pt x="4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16"/>
            <p:cNvSpPr/>
            <p:nvPr/>
          </p:nvSpPr>
          <p:spPr>
            <a:xfrm flipH="1" rot="10800000">
              <a:off x="6521948" y="4937686"/>
              <a:ext cx="19377" cy="21476"/>
            </a:xfrm>
            <a:custGeom>
              <a:rect b="b" l="l" r="r" t="t"/>
              <a:pathLst>
                <a:path extrusionOk="0" h="251" w="255">
                  <a:moveTo>
                    <a:pt x="216" y="0"/>
                  </a:moveTo>
                  <a:lnTo>
                    <a:pt x="0" y="213"/>
                  </a:lnTo>
                  <a:lnTo>
                    <a:pt x="38" y="250"/>
                  </a:lnTo>
                  <a:lnTo>
                    <a:pt x="255" y="38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16"/>
            <p:cNvSpPr/>
            <p:nvPr/>
          </p:nvSpPr>
          <p:spPr>
            <a:xfrm flipH="1" rot="10800000">
              <a:off x="5947479" y="4290944"/>
              <a:ext cx="2964" cy="3251"/>
            </a:xfrm>
            <a:custGeom>
              <a:rect b="b" l="l" r="r" t="t"/>
              <a:pathLst>
                <a:path extrusionOk="0" h="38" w="39">
                  <a:moveTo>
                    <a:pt x="1" y="0"/>
                  </a:moveTo>
                  <a:lnTo>
                    <a:pt x="38" y="38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p16"/>
            <p:cNvSpPr/>
            <p:nvPr/>
          </p:nvSpPr>
          <p:spPr>
            <a:xfrm flipH="1" rot="10800000">
              <a:off x="6111613" y="4475666"/>
              <a:ext cx="2888" cy="3422"/>
            </a:xfrm>
            <a:custGeom>
              <a:rect b="b" l="l" r="r" t="t"/>
              <a:pathLst>
                <a:path extrusionOk="0" h="40" w="38">
                  <a:moveTo>
                    <a:pt x="0" y="1"/>
                  </a:moveTo>
                  <a:lnTo>
                    <a:pt x="38" y="39"/>
                  </a:lnTo>
                  <a:lnTo>
                    <a:pt x="38" y="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p16"/>
            <p:cNvSpPr/>
            <p:nvPr/>
          </p:nvSpPr>
          <p:spPr>
            <a:xfrm flipH="1" rot="10800000">
              <a:off x="6045959" y="4401914"/>
              <a:ext cx="3040" cy="3251"/>
            </a:xfrm>
            <a:custGeom>
              <a:rect b="b" l="l" r="r" t="t"/>
              <a:pathLst>
                <a:path extrusionOk="0" h="38" w="40">
                  <a:moveTo>
                    <a:pt x="39" y="38"/>
                  </a:moveTo>
                  <a:lnTo>
                    <a:pt x="39" y="3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Google Shape;842;p16"/>
            <p:cNvSpPr/>
            <p:nvPr/>
          </p:nvSpPr>
          <p:spPr>
            <a:xfrm flipH="1" rot="10800000">
              <a:off x="6210169" y="4586294"/>
              <a:ext cx="2888" cy="3251"/>
            </a:xfrm>
            <a:custGeom>
              <a:rect b="b" l="l" r="r" t="t"/>
              <a:pathLst>
                <a:path extrusionOk="0" h="38" w="38">
                  <a:moveTo>
                    <a:pt x="38" y="38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" name="Google Shape;843;p16"/>
            <p:cNvSpPr/>
            <p:nvPr/>
          </p:nvSpPr>
          <p:spPr>
            <a:xfrm flipH="1" rot="10800000">
              <a:off x="5723467" y="4294107"/>
              <a:ext cx="243472" cy="287054"/>
            </a:xfrm>
            <a:custGeom>
              <a:rect b="b" l="l" r="r" t="t"/>
              <a:pathLst>
                <a:path extrusionOk="0" h="3355" w="3204">
                  <a:moveTo>
                    <a:pt x="24" y="1"/>
                  </a:moveTo>
                  <a:cubicBezTo>
                    <a:pt x="15" y="138"/>
                    <a:pt x="6" y="275"/>
                    <a:pt x="1" y="412"/>
                  </a:cubicBezTo>
                  <a:lnTo>
                    <a:pt x="2949" y="3354"/>
                  </a:lnTo>
                  <a:lnTo>
                    <a:pt x="3165" y="3137"/>
                  </a:lnTo>
                  <a:lnTo>
                    <a:pt x="3204" y="3174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Google Shape;844;p16"/>
            <p:cNvSpPr/>
            <p:nvPr/>
          </p:nvSpPr>
          <p:spPr>
            <a:xfrm flipH="1" rot="10800000">
              <a:off x="5947479" y="4290943"/>
              <a:ext cx="19453" cy="21903"/>
            </a:xfrm>
            <a:custGeom>
              <a:rect b="b" l="l" r="r" t="t"/>
              <a:pathLst>
                <a:path extrusionOk="0" h="256" w="256">
                  <a:moveTo>
                    <a:pt x="217" y="1"/>
                  </a:moveTo>
                  <a:lnTo>
                    <a:pt x="1" y="218"/>
                  </a:lnTo>
                  <a:lnTo>
                    <a:pt x="38" y="256"/>
                  </a:lnTo>
                  <a:lnTo>
                    <a:pt x="256" y="38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16"/>
            <p:cNvSpPr/>
            <p:nvPr/>
          </p:nvSpPr>
          <p:spPr>
            <a:xfrm flipH="1" rot="10800000">
              <a:off x="5786613" y="4479000"/>
              <a:ext cx="344463" cy="391009"/>
            </a:xfrm>
            <a:custGeom>
              <a:rect b="b" l="l" r="r" t="t"/>
              <a:pathLst>
                <a:path extrusionOk="0" h="4570" w="4533">
                  <a:moveTo>
                    <a:pt x="142" y="1"/>
                  </a:moveTo>
                  <a:cubicBezTo>
                    <a:pt x="94" y="99"/>
                    <a:pt x="42" y="194"/>
                    <a:pt x="0" y="293"/>
                  </a:cubicBezTo>
                  <a:lnTo>
                    <a:pt x="4277" y="4570"/>
                  </a:lnTo>
                  <a:lnTo>
                    <a:pt x="4495" y="4358"/>
                  </a:lnTo>
                  <a:lnTo>
                    <a:pt x="4532" y="4391"/>
                  </a:lnTo>
                  <a:lnTo>
                    <a:pt x="14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p16"/>
            <p:cNvSpPr/>
            <p:nvPr/>
          </p:nvSpPr>
          <p:spPr>
            <a:xfrm flipH="1" rot="10800000">
              <a:off x="6111613" y="4475666"/>
              <a:ext cx="19453" cy="21476"/>
            </a:xfrm>
            <a:custGeom>
              <a:rect b="b" l="l" r="r" t="t"/>
              <a:pathLst>
                <a:path extrusionOk="0" h="251" w="256">
                  <a:moveTo>
                    <a:pt x="218" y="0"/>
                  </a:moveTo>
                  <a:lnTo>
                    <a:pt x="0" y="212"/>
                  </a:lnTo>
                  <a:lnTo>
                    <a:pt x="38" y="250"/>
                  </a:lnTo>
                  <a:lnTo>
                    <a:pt x="255" y="33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" name="Google Shape;847;p16"/>
            <p:cNvSpPr/>
            <p:nvPr/>
          </p:nvSpPr>
          <p:spPr>
            <a:xfrm flipH="1" rot="10800000">
              <a:off x="5736385" y="4201704"/>
              <a:ext cx="145597" cy="182072"/>
            </a:xfrm>
            <a:custGeom>
              <a:rect b="b" l="l" r="r" t="t"/>
              <a:pathLst>
                <a:path extrusionOk="0" h="2128" w="1916">
                  <a:moveTo>
                    <a:pt x="0" y="0"/>
                  </a:moveTo>
                  <a:lnTo>
                    <a:pt x="6" y="6"/>
                  </a:lnTo>
                  <a:lnTo>
                    <a:pt x="6" y="6"/>
                  </a:ln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0"/>
                    <a:pt x="0" y="0"/>
                  </a:cubicBezTo>
                  <a:close/>
                  <a:moveTo>
                    <a:pt x="6" y="6"/>
                  </a:moveTo>
                  <a:cubicBezTo>
                    <a:pt x="48" y="204"/>
                    <a:pt x="100" y="397"/>
                    <a:pt x="157" y="584"/>
                  </a:cubicBezTo>
                  <a:lnTo>
                    <a:pt x="1698" y="2127"/>
                  </a:lnTo>
                  <a:lnTo>
                    <a:pt x="1915" y="1910"/>
                  </a:lnTo>
                  <a:lnTo>
                    <a:pt x="6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p16"/>
            <p:cNvSpPr/>
            <p:nvPr/>
          </p:nvSpPr>
          <p:spPr>
            <a:xfrm flipH="1" rot="10800000">
              <a:off x="5865412" y="4198539"/>
              <a:ext cx="19377" cy="21903"/>
            </a:xfrm>
            <a:custGeom>
              <a:rect b="b" l="l" r="r" t="t"/>
              <a:pathLst>
                <a:path extrusionOk="0" h="256" w="255">
                  <a:moveTo>
                    <a:pt x="217" y="1"/>
                  </a:moveTo>
                  <a:lnTo>
                    <a:pt x="0" y="218"/>
                  </a:lnTo>
                  <a:lnTo>
                    <a:pt x="39" y="255"/>
                  </a:lnTo>
                  <a:lnTo>
                    <a:pt x="255" y="3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p16"/>
            <p:cNvSpPr/>
            <p:nvPr/>
          </p:nvSpPr>
          <p:spPr>
            <a:xfrm flipH="1" rot="10800000">
              <a:off x="5744288" y="4386510"/>
              <a:ext cx="301756" cy="350710"/>
            </a:xfrm>
            <a:custGeom>
              <a:rect b="b" l="l" r="r" t="t"/>
              <a:pathLst>
                <a:path extrusionOk="0" h="4099" w="3971">
                  <a:moveTo>
                    <a:pt x="90" y="0"/>
                  </a:moveTo>
                  <a:cubicBezTo>
                    <a:pt x="57" y="113"/>
                    <a:pt x="29" y="231"/>
                    <a:pt x="1" y="344"/>
                  </a:cubicBezTo>
                  <a:lnTo>
                    <a:pt x="3755" y="4099"/>
                  </a:lnTo>
                  <a:lnTo>
                    <a:pt x="3971" y="3881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16"/>
            <p:cNvSpPr/>
            <p:nvPr/>
          </p:nvSpPr>
          <p:spPr>
            <a:xfrm flipH="1" rot="10800000">
              <a:off x="6029546" y="4383347"/>
              <a:ext cx="19453" cy="21818"/>
            </a:xfrm>
            <a:custGeom>
              <a:rect b="b" l="l" r="r" t="t"/>
              <a:pathLst>
                <a:path extrusionOk="0" h="255" w="256">
                  <a:moveTo>
                    <a:pt x="217" y="0"/>
                  </a:moveTo>
                  <a:lnTo>
                    <a:pt x="1" y="218"/>
                  </a:lnTo>
                  <a:lnTo>
                    <a:pt x="38" y="255"/>
                  </a:lnTo>
                  <a:lnTo>
                    <a:pt x="255" y="3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Google Shape;851;p16"/>
            <p:cNvSpPr/>
            <p:nvPr/>
          </p:nvSpPr>
          <p:spPr>
            <a:xfrm flipH="1" rot="10800000">
              <a:off x="5843908" y="4568066"/>
              <a:ext cx="366348" cy="419415"/>
            </a:xfrm>
            <a:custGeom>
              <a:rect b="b" l="l" r="r" t="t"/>
              <a:pathLst>
                <a:path extrusionOk="0" h="4902" w="4821">
                  <a:moveTo>
                    <a:pt x="176" y="1"/>
                  </a:moveTo>
                  <a:cubicBezTo>
                    <a:pt x="113" y="91"/>
                    <a:pt x="57" y="176"/>
                    <a:pt x="0" y="266"/>
                  </a:cubicBezTo>
                  <a:lnTo>
                    <a:pt x="4641" y="4901"/>
                  </a:lnTo>
                  <a:lnTo>
                    <a:pt x="4603" y="4863"/>
                  </a:lnTo>
                  <a:lnTo>
                    <a:pt x="4820" y="4651"/>
                  </a:lnTo>
                  <a:lnTo>
                    <a:pt x="17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16"/>
            <p:cNvSpPr/>
            <p:nvPr/>
          </p:nvSpPr>
          <p:spPr>
            <a:xfrm flipH="1" rot="10800000">
              <a:off x="6193680" y="4568070"/>
              <a:ext cx="19377" cy="21476"/>
            </a:xfrm>
            <a:custGeom>
              <a:rect b="b" l="l" r="r" t="t"/>
              <a:pathLst>
                <a:path extrusionOk="0" h="251" w="255">
                  <a:moveTo>
                    <a:pt x="217" y="0"/>
                  </a:moveTo>
                  <a:lnTo>
                    <a:pt x="0" y="212"/>
                  </a:lnTo>
                  <a:lnTo>
                    <a:pt x="38" y="250"/>
                  </a:lnTo>
                  <a:lnTo>
                    <a:pt x="255" y="3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BLANK_1">
    <p:bg>
      <p:bgPr>
        <a:solidFill>
          <a:schemeClr val="accent1"/>
        </a:solidFill>
      </p:bgPr>
    </p:bg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17"/>
          <p:cNvSpPr txBox="1"/>
          <p:nvPr>
            <p:ph type="title"/>
          </p:nvPr>
        </p:nvSpPr>
        <p:spPr>
          <a:xfrm>
            <a:off x="914400" y="505910"/>
            <a:ext cx="73152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55" name="Google Shape;855;p17"/>
          <p:cNvSpPr txBox="1"/>
          <p:nvPr>
            <p:ph hasCustomPrompt="1" idx="2" type="title"/>
          </p:nvPr>
        </p:nvSpPr>
        <p:spPr>
          <a:xfrm>
            <a:off x="2973013" y="2023455"/>
            <a:ext cx="13716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>
            <a:r>
              <a:t>xx%</a:t>
            </a:r>
          </a:p>
        </p:txBody>
      </p:sp>
      <p:sp>
        <p:nvSpPr>
          <p:cNvPr id="856" name="Google Shape;856;p17"/>
          <p:cNvSpPr txBox="1"/>
          <p:nvPr>
            <p:ph hasCustomPrompt="1" idx="3" type="title"/>
          </p:nvPr>
        </p:nvSpPr>
        <p:spPr>
          <a:xfrm>
            <a:off x="1137230" y="2023455"/>
            <a:ext cx="13716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>
            <a:r>
              <a:t>xx%</a:t>
            </a:r>
          </a:p>
        </p:txBody>
      </p:sp>
      <p:sp>
        <p:nvSpPr>
          <p:cNvPr id="857" name="Google Shape;857;p17"/>
          <p:cNvSpPr txBox="1"/>
          <p:nvPr>
            <p:ph hasCustomPrompt="1" idx="4" type="title"/>
          </p:nvPr>
        </p:nvSpPr>
        <p:spPr>
          <a:xfrm>
            <a:off x="6644579" y="2023455"/>
            <a:ext cx="13716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>
            <a:r>
              <a:t>xx%</a:t>
            </a:r>
          </a:p>
        </p:txBody>
      </p:sp>
      <p:sp>
        <p:nvSpPr>
          <p:cNvPr id="858" name="Google Shape;858;p17"/>
          <p:cNvSpPr txBox="1"/>
          <p:nvPr>
            <p:ph hasCustomPrompt="1" idx="5" type="title"/>
          </p:nvPr>
        </p:nvSpPr>
        <p:spPr>
          <a:xfrm>
            <a:off x="4808796" y="2023455"/>
            <a:ext cx="13716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>
            <a:r>
              <a:t>xx%</a:t>
            </a:r>
          </a:p>
        </p:txBody>
      </p:sp>
      <p:sp>
        <p:nvSpPr>
          <p:cNvPr id="859" name="Google Shape;859;p17"/>
          <p:cNvSpPr txBox="1"/>
          <p:nvPr>
            <p:ph idx="1" type="subTitle"/>
          </p:nvPr>
        </p:nvSpPr>
        <p:spPr>
          <a:xfrm>
            <a:off x="1000130" y="2943125"/>
            <a:ext cx="16458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/>
        </p:txBody>
      </p:sp>
      <p:sp>
        <p:nvSpPr>
          <p:cNvPr id="860" name="Google Shape;860;p17"/>
          <p:cNvSpPr txBox="1"/>
          <p:nvPr>
            <p:ph idx="6" type="subTitle"/>
          </p:nvPr>
        </p:nvSpPr>
        <p:spPr>
          <a:xfrm>
            <a:off x="2835913" y="2943125"/>
            <a:ext cx="16458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/>
        </p:txBody>
      </p:sp>
      <p:sp>
        <p:nvSpPr>
          <p:cNvPr id="861" name="Google Shape;861;p17"/>
          <p:cNvSpPr txBox="1"/>
          <p:nvPr>
            <p:ph idx="7" type="subTitle"/>
          </p:nvPr>
        </p:nvSpPr>
        <p:spPr>
          <a:xfrm>
            <a:off x="4671696" y="2943125"/>
            <a:ext cx="16458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/>
        </p:txBody>
      </p:sp>
      <p:sp>
        <p:nvSpPr>
          <p:cNvPr id="862" name="Google Shape;862;p17"/>
          <p:cNvSpPr txBox="1"/>
          <p:nvPr>
            <p:ph idx="8" type="subTitle"/>
          </p:nvPr>
        </p:nvSpPr>
        <p:spPr>
          <a:xfrm>
            <a:off x="6507479" y="2943125"/>
            <a:ext cx="16458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/>
        </p:txBody>
      </p:sp>
      <p:sp>
        <p:nvSpPr>
          <p:cNvPr id="863" name="Google Shape;863;p17"/>
          <p:cNvSpPr txBox="1"/>
          <p:nvPr>
            <p:ph idx="9" type="subTitle"/>
          </p:nvPr>
        </p:nvSpPr>
        <p:spPr>
          <a:xfrm>
            <a:off x="1000130" y="3349457"/>
            <a:ext cx="16458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64" name="Google Shape;864;p17"/>
          <p:cNvSpPr txBox="1"/>
          <p:nvPr>
            <p:ph idx="13" type="subTitle"/>
          </p:nvPr>
        </p:nvSpPr>
        <p:spPr>
          <a:xfrm>
            <a:off x="2835913" y="3349457"/>
            <a:ext cx="16458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65" name="Google Shape;865;p17"/>
          <p:cNvSpPr txBox="1"/>
          <p:nvPr>
            <p:ph idx="14" type="subTitle"/>
          </p:nvPr>
        </p:nvSpPr>
        <p:spPr>
          <a:xfrm>
            <a:off x="4671696" y="3349457"/>
            <a:ext cx="16458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66" name="Google Shape;866;p17"/>
          <p:cNvSpPr txBox="1"/>
          <p:nvPr>
            <p:ph idx="15" type="subTitle"/>
          </p:nvPr>
        </p:nvSpPr>
        <p:spPr>
          <a:xfrm>
            <a:off x="6507479" y="3349457"/>
            <a:ext cx="16458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>
                <a:solidFill>
                  <a:schemeClr val="dk1"/>
                </a:solidFill>
              </a:defRPr>
            </a:lvl9pPr>
          </a:lstStyle>
          <a:p/>
        </p:txBody>
      </p:sp>
      <p:grpSp>
        <p:nvGrpSpPr>
          <p:cNvPr id="867" name="Google Shape;867;p17"/>
          <p:cNvGrpSpPr/>
          <p:nvPr/>
        </p:nvGrpSpPr>
        <p:grpSpPr>
          <a:xfrm>
            <a:off x="6529813" y="3757661"/>
            <a:ext cx="3264035" cy="1583051"/>
            <a:chOff x="6529813" y="3757661"/>
            <a:chExt cx="3264035" cy="1583051"/>
          </a:xfrm>
        </p:grpSpPr>
        <p:sp>
          <p:nvSpPr>
            <p:cNvPr id="868" name="Google Shape;868;p17"/>
            <p:cNvSpPr/>
            <p:nvPr/>
          </p:nvSpPr>
          <p:spPr>
            <a:xfrm rot="9432676">
              <a:off x="8129941" y="4008591"/>
              <a:ext cx="1513587" cy="1081190"/>
            </a:xfrm>
            <a:custGeom>
              <a:rect b="b" l="l" r="r" t="t"/>
              <a:pathLst>
                <a:path extrusionOk="0" h="11832" w="10602">
                  <a:moveTo>
                    <a:pt x="5462" y="0"/>
                  </a:moveTo>
                  <a:cubicBezTo>
                    <a:pt x="2372" y="0"/>
                    <a:pt x="1" y="5907"/>
                    <a:pt x="1789" y="9382"/>
                  </a:cubicBezTo>
                  <a:cubicBezTo>
                    <a:pt x="2675" y="11106"/>
                    <a:pt x="4341" y="11832"/>
                    <a:pt x="5925" y="11832"/>
                  </a:cubicBezTo>
                  <a:cubicBezTo>
                    <a:pt x="7628" y="11832"/>
                    <a:pt x="9240" y="10997"/>
                    <a:pt x="9703" y="9654"/>
                  </a:cubicBezTo>
                  <a:cubicBezTo>
                    <a:pt x="10602" y="7063"/>
                    <a:pt x="9546" y="412"/>
                    <a:pt x="5713" y="14"/>
                  </a:cubicBezTo>
                  <a:cubicBezTo>
                    <a:pt x="5628" y="3"/>
                    <a:pt x="5547" y="0"/>
                    <a:pt x="54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869" name="Google Shape;869;p17"/>
            <p:cNvGrpSpPr/>
            <p:nvPr/>
          </p:nvGrpSpPr>
          <p:grpSpPr>
            <a:xfrm>
              <a:off x="6529813" y="4336457"/>
              <a:ext cx="2878771" cy="827500"/>
              <a:chOff x="3098100" y="3849750"/>
              <a:chExt cx="940775" cy="270425"/>
            </a:xfrm>
          </p:grpSpPr>
          <p:sp>
            <p:nvSpPr>
              <p:cNvPr id="870" name="Google Shape;870;p17"/>
              <p:cNvSpPr/>
              <p:nvPr/>
            </p:nvSpPr>
            <p:spPr>
              <a:xfrm>
                <a:off x="3098100" y="3849750"/>
                <a:ext cx="940775" cy="270425"/>
              </a:xfrm>
              <a:custGeom>
                <a:rect b="b" l="l" r="r" t="t"/>
                <a:pathLst>
                  <a:path extrusionOk="0" h="10817" w="37631">
                    <a:moveTo>
                      <a:pt x="7277" y="4167"/>
                    </a:moveTo>
                    <a:cubicBezTo>
                      <a:pt x="5403" y="4167"/>
                      <a:pt x="3533" y="4862"/>
                      <a:pt x="2187" y="6115"/>
                    </a:cubicBezTo>
                    <a:cubicBezTo>
                      <a:pt x="876" y="7338"/>
                      <a:pt x="99" y="9059"/>
                      <a:pt x="0" y="10817"/>
                    </a:cubicBezTo>
                    <a:lnTo>
                      <a:pt x="8269" y="10817"/>
                    </a:lnTo>
                    <a:cubicBezTo>
                      <a:pt x="8783" y="8742"/>
                      <a:pt x="9811" y="6796"/>
                      <a:pt x="11222" y="5189"/>
                    </a:cubicBezTo>
                    <a:cubicBezTo>
                      <a:pt x="10476" y="4848"/>
                      <a:pt x="9716" y="4535"/>
                      <a:pt x="8912" y="4351"/>
                    </a:cubicBezTo>
                    <a:cubicBezTo>
                      <a:pt x="8377" y="4228"/>
                      <a:pt x="7825" y="4167"/>
                      <a:pt x="7277" y="4167"/>
                    </a:cubicBezTo>
                    <a:close/>
                    <a:moveTo>
                      <a:pt x="32561" y="0"/>
                    </a:moveTo>
                    <a:cubicBezTo>
                      <a:pt x="31471" y="0"/>
                      <a:pt x="30337" y="351"/>
                      <a:pt x="29342" y="815"/>
                    </a:cubicBezTo>
                    <a:cubicBezTo>
                      <a:pt x="27159" y="1829"/>
                      <a:pt x="25264" y="3326"/>
                      <a:pt x="23220" y="4582"/>
                    </a:cubicBezTo>
                    <a:cubicBezTo>
                      <a:pt x="23813" y="5383"/>
                      <a:pt x="24433" y="6146"/>
                      <a:pt x="25285" y="6633"/>
                    </a:cubicBezTo>
                    <a:cubicBezTo>
                      <a:pt x="26818" y="7508"/>
                      <a:pt x="28705" y="7271"/>
                      <a:pt x="30470" y="7345"/>
                    </a:cubicBezTo>
                    <a:cubicBezTo>
                      <a:pt x="32231" y="7420"/>
                      <a:pt x="34275" y="8101"/>
                      <a:pt x="34766" y="9798"/>
                    </a:cubicBezTo>
                    <a:cubicBezTo>
                      <a:pt x="34861" y="10128"/>
                      <a:pt x="34885" y="10472"/>
                      <a:pt x="34888" y="10817"/>
                    </a:cubicBezTo>
                    <a:lnTo>
                      <a:pt x="37481" y="10817"/>
                    </a:lnTo>
                    <a:cubicBezTo>
                      <a:pt x="37631" y="8285"/>
                      <a:pt x="37559" y="5747"/>
                      <a:pt x="36690" y="3373"/>
                    </a:cubicBezTo>
                    <a:cubicBezTo>
                      <a:pt x="36272" y="2228"/>
                      <a:pt x="35613" y="1087"/>
                      <a:pt x="34524" y="477"/>
                    </a:cubicBezTo>
                    <a:cubicBezTo>
                      <a:pt x="33917" y="140"/>
                      <a:pt x="33250" y="0"/>
                      <a:pt x="3256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cap="flat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1" name="Google Shape;871;p17"/>
              <p:cNvSpPr/>
              <p:nvPr/>
            </p:nvSpPr>
            <p:spPr>
              <a:xfrm>
                <a:off x="3304800" y="3964300"/>
                <a:ext cx="665525" cy="155875"/>
              </a:xfrm>
              <a:custGeom>
                <a:rect b="b" l="l" r="r" t="t"/>
                <a:pathLst>
                  <a:path extrusionOk="0" h="6235" w="26621">
                    <a:moveTo>
                      <a:pt x="14952" y="0"/>
                    </a:moveTo>
                    <a:cubicBezTo>
                      <a:pt x="14762" y="120"/>
                      <a:pt x="14570" y="232"/>
                      <a:pt x="14380" y="344"/>
                    </a:cubicBezTo>
                    <a:cubicBezTo>
                      <a:pt x="12537" y="1421"/>
                      <a:pt x="10425" y="2266"/>
                      <a:pt x="8299" y="2266"/>
                    </a:cubicBezTo>
                    <a:cubicBezTo>
                      <a:pt x="7812" y="2266"/>
                      <a:pt x="7321" y="2222"/>
                      <a:pt x="6834" y="2126"/>
                    </a:cubicBezTo>
                    <a:cubicBezTo>
                      <a:pt x="5465" y="1854"/>
                      <a:pt x="4224" y="1186"/>
                      <a:pt x="2954" y="607"/>
                    </a:cubicBezTo>
                    <a:cubicBezTo>
                      <a:pt x="1543" y="2214"/>
                      <a:pt x="515" y="4160"/>
                      <a:pt x="1" y="6235"/>
                    </a:cubicBezTo>
                    <a:lnTo>
                      <a:pt x="26620" y="6235"/>
                    </a:lnTo>
                    <a:cubicBezTo>
                      <a:pt x="26617" y="5890"/>
                      <a:pt x="26593" y="5546"/>
                      <a:pt x="26498" y="5216"/>
                    </a:cubicBezTo>
                    <a:cubicBezTo>
                      <a:pt x="26007" y="3519"/>
                      <a:pt x="23963" y="2838"/>
                      <a:pt x="22202" y="2763"/>
                    </a:cubicBezTo>
                    <a:cubicBezTo>
                      <a:pt x="20437" y="2689"/>
                      <a:pt x="18550" y="2926"/>
                      <a:pt x="17017" y="2051"/>
                    </a:cubicBezTo>
                    <a:cubicBezTo>
                      <a:pt x="16165" y="1564"/>
                      <a:pt x="15545" y="801"/>
                      <a:pt x="149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cap="flat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id="872" name="Google Shape;872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268650" y="-89276"/>
            <a:ext cx="1964802" cy="15084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73" name="Google Shape;873;p17"/>
          <p:cNvGrpSpPr/>
          <p:nvPr/>
        </p:nvGrpSpPr>
        <p:grpSpPr>
          <a:xfrm>
            <a:off x="-1028710" y="3387325"/>
            <a:ext cx="2711159" cy="1972460"/>
            <a:chOff x="-1028710" y="3387325"/>
            <a:chExt cx="2711159" cy="1972460"/>
          </a:xfrm>
        </p:grpSpPr>
        <p:sp>
          <p:nvSpPr>
            <p:cNvPr id="874" name="Google Shape;874;p17"/>
            <p:cNvSpPr/>
            <p:nvPr/>
          </p:nvSpPr>
          <p:spPr>
            <a:xfrm rot="9432704">
              <a:off x="-384173" y="4028063"/>
              <a:ext cx="1004493" cy="1183378"/>
            </a:xfrm>
            <a:custGeom>
              <a:rect b="b" l="l" r="r" t="t"/>
              <a:pathLst>
                <a:path extrusionOk="0" h="11832" w="10602">
                  <a:moveTo>
                    <a:pt x="5462" y="0"/>
                  </a:moveTo>
                  <a:cubicBezTo>
                    <a:pt x="2372" y="0"/>
                    <a:pt x="1" y="5907"/>
                    <a:pt x="1789" y="9382"/>
                  </a:cubicBezTo>
                  <a:cubicBezTo>
                    <a:pt x="2675" y="11106"/>
                    <a:pt x="4341" y="11832"/>
                    <a:pt x="5925" y="11832"/>
                  </a:cubicBezTo>
                  <a:cubicBezTo>
                    <a:pt x="7628" y="11832"/>
                    <a:pt x="9240" y="10997"/>
                    <a:pt x="9703" y="9654"/>
                  </a:cubicBezTo>
                  <a:cubicBezTo>
                    <a:pt x="10602" y="7063"/>
                    <a:pt x="9546" y="412"/>
                    <a:pt x="5713" y="14"/>
                  </a:cubicBezTo>
                  <a:cubicBezTo>
                    <a:pt x="5628" y="3"/>
                    <a:pt x="5547" y="0"/>
                    <a:pt x="54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" name="Google Shape;875;p17"/>
            <p:cNvSpPr/>
            <p:nvPr/>
          </p:nvSpPr>
          <p:spPr>
            <a:xfrm flipH="1">
              <a:off x="-1028710" y="4433100"/>
              <a:ext cx="2293560" cy="786605"/>
            </a:xfrm>
            <a:custGeom>
              <a:rect b="b" l="l" r="r" t="t"/>
              <a:pathLst>
                <a:path extrusionOk="0" h="6095" w="21688">
                  <a:moveTo>
                    <a:pt x="6915" y="1"/>
                  </a:moveTo>
                  <a:cubicBezTo>
                    <a:pt x="5690" y="1"/>
                    <a:pt x="4466" y="306"/>
                    <a:pt x="3406" y="923"/>
                  </a:cubicBezTo>
                  <a:cubicBezTo>
                    <a:pt x="1557" y="2000"/>
                    <a:pt x="287" y="3982"/>
                    <a:pt x="0" y="6094"/>
                  </a:cubicBezTo>
                  <a:lnTo>
                    <a:pt x="21687" y="6094"/>
                  </a:lnTo>
                  <a:cubicBezTo>
                    <a:pt x="21561" y="5767"/>
                    <a:pt x="21367" y="5468"/>
                    <a:pt x="21112" y="5236"/>
                  </a:cubicBezTo>
                  <a:cubicBezTo>
                    <a:pt x="20315" y="4524"/>
                    <a:pt x="19180" y="4357"/>
                    <a:pt x="18114" y="4330"/>
                  </a:cubicBezTo>
                  <a:cubicBezTo>
                    <a:pt x="17047" y="4303"/>
                    <a:pt x="15954" y="4385"/>
                    <a:pt x="14939" y="4058"/>
                  </a:cubicBezTo>
                  <a:cubicBezTo>
                    <a:pt x="13300" y="3526"/>
                    <a:pt x="12179" y="2044"/>
                    <a:pt x="10735" y="1103"/>
                  </a:cubicBezTo>
                  <a:cubicBezTo>
                    <a:pt x="9607" y="370"/>
                    <a:pt x="8261" y="1"/>
                    <a:pt x="691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876" name="Google Shape;876;p1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108141" y="3387325"/>
              <a:ext cx="1790590" cy="183237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">
  <p:cSld name="BLANK_1_2">
    <p:bg>
      <p:bgPr>
        <a:solidFill>
          <a:srgbClr val="FFFFFF"/>
        </a:solidFill>
      </p:bgPr>
    </p:bg>
    <p:spTree>
      <p:nvGrpSpPr>
        <p:cNvPr id="877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p18"/>
          <p:cNvSpPr txBox="1"/>
          <p:nvPr>
            <p:ph idx="1" type="subTitle"/>
          </p:nvPr>
        </p:nvSpPr>
        <p:spPr>
          <a:xfrm flipH="1">
            <a:off x="914550" y="3099195"/>
            <a:ext cx="7299900" cy="3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879" name="Google Shape;879;p18"/>
          <p:cNvSpPr txBox="1"/>
          <p:nvPr>
            <p:ph type="ctrTitle"/>
          </p:nvPr>
        </p:nvSpPr>
        <p:spPr>
          <a:xfrm flipH="1">
            <a:off x="914250" y="2579950"/>
            <a:ext cx="7299900" cy="50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880" name="Google Shape;880;p18"/>
          <p:cNvSpPr txBox="1"/>
          <p:nvPr>
            <p:ph hasCustomPrompt="1" idx="2" type="title"/>
          </p:nvPr>
        </p:nvSpPr>
        <p:spPr>
          <a:xfrm>
            <a:off x="2691300" y="1948575"/>
            <a:ext cx="3734100" cy="6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>
            <a:r>
              <a:t>xx%</a:t>
            </a:r>
          </a:p>
        </p:txBody>
      </p:sp>
      <p:grpSp>
        <p:nvGrpSpPr>
          <p:cNvPr id="881" name="Google Shape;881;p18"/>
          <p:cNvGrpSpPr/>
          <p:nvPr/>
        </p:nvGrpSpPr>
        <p:grpSpPr>
          <a:xfrm>
            <a:off x="5861375" y="4178175"/>
            <a:ext cx="3351600" cy="1021698"/>
            <a:chOff x="5861375" y="4178175"/>
            <a:chExt cx="3351600" cy="1021698"/>
          </a:xfrm>
        </p:grpSpPr>
        <p:sp>
          <p:nvSpPr>
            <p:cNvPr id="882" name="Google Shape;882;p18"/>
            <p:cNvSpPr/>
            <p:nvPr/>
          </p:nvSpPr>
          <p:spPr>
            <a:xfrm>
              <a:off x="5861375" y="4178175"/>
              <a:ext cx="3351600" cy="1021698"/>
            </a:xfrm>
            <a:custGeom>
              <a:rect b="b" l="l" r="r" t="t"/>
              <a:pathLst>
                <a:path extrusionOk="0" h="14312" w="44285">
                  <a:moveTo>
                    <a:pt x="44285" y="0"/>
                  </a:moveTo>
                  <a:cubicBezTo>
                    <a:pt x="42694" y="290"/>
                    <a:pt x="41153" y="1067"/>
                    <a:pt x="39825" y="2024"/>
                  </a:cubicBezTo>
                  <a:cubicBezTo>
                    <a:pt x="37795" y="3485"/>
                    <a:pt x="36088" y="5359"/>
                    <a:pt x="34068" y="6834"/>
                  </a:cubicBezTo>
                  <a:cubicBezTo>
                    <a:pt x="30950" y="9117"/>
                    <a:pt x="27108" y="10394"/>
                    <a:pt x="23245" y="10435"/>
                  </a:cubicBezTo>
                  <a:cubicBezTo>
                    <a:pt x="23175" y="10436"/>
                    <a:pt x="23106" y="10436"/>
                    <a:pt x="23037" y="10436"/>
                  </a:cubicBezTo>
                  <a:cubicBezTo>
                    <a:pt x="19957" y="10436"/>
                    <a:pt x="16925" y="9699"/>
                    <a:pt x="13873" y="9252"/>
                  </a:cubicBezTo>
                  <a:cubicBezTo>
                    <a:pt x="12567" y="9062"/>
                    <a:pt x="11230" y="8928"/>
                    <a:pt x="9904" y="8928"/>
                  </a:cubicBezTo>
                  <a:cubicBezTo>
                    <a:pt x="8063" y="8928"/>
                    <a:pt x="6243" y="9185"/>
                    <a:pt x="4556" y="9900"/>
                  </a:cubicBezTo>
                  <a:cubicBezTo>
                    <a:pt x="2570" y="10741"/>
                    <a:pt x="825" y="12363"/>
                    <a:pt x="1" y="14312"/>
                  </a:cubicBezTo>
                  <a:lnTo>
                    <a:pt x="44285" y="14312"/>
                  </a:lnTo>
                  <a:lnTo>
                    <a:pt x="4428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883" name="Google Shape;883;p18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286501" y="4642934"/>
              <a:ext cx="2857497" cy="53096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84" name="Google Shape;884;p18"/>
          <p:cNvGrpSpPr/>
          <p:nvPr/>
        </p:nvGrpSpPr>
        <p:grpSpPr>
          <a:xfrm>
            <a:off x="-103000" y="-237275"/>
            <a:ext cx="4656024" cy="2635100"/>
            <a:chOff x="-103000" y="-237275"/>
            <a:chExt cx="4656024" cy="2635100"/>
          </a:xfrm>
        </p:grpSpPr>
        <p:sp>
          <p:nvSpPr>
            <p:cNvPr id="885" name="Google Shape;885;p18"/>
            <p:cNvSpPr/>
            <p:nvPr/>
          </p:nvSpPr>
          <p:spPr>
            <a:xfrm>
              <a:off x="-19050" y="-76200"/>
              <a:ext cx="2668237" cy="1145841"/>
            </a:xfrm>
            <a:custGeom>
              <a:rect b="b" l="l" r="r" t="t"/>
              <a:pathLst>
                <a:path extrusionOk="0" h="17354" w="40411">
                  <a:moveTo>
                    <a:pt x="1" y="1"/>
                  </a:moveTo>
                  <a:lnTo>
                    <a:pt x="1" y="15907"/>
                  </a:lnTo>
                  <a:cubicBezTo>
                    <a:pt x="65" y="15937"/>
                    <a:pt x="126" y="15971"/>
                    <a:pt x="191" y="16002"/>
                  </a:cubicBezTo>
                  <a:cubicBezTo>
                    <a:pt x="2158" y="16904"/>
                    <a:pt x="4321" y="17353"/>
                    <a:pt x="6484" y="17353"/>
                  </a:cubicBezTo>
                  <a:cubicBezTo>
                    <a:pt x="8846" y="17353"/>
                    <a:pt x="11208" y="16818"/>
                    <a:pt x="13317" y="15753"/>
                  </a:cubicBezTo>
                  <a:cubicBezTo>
                    <a:pt x="16309" y="14240"/>
                    <a:pt x="18696" y="11792"/>
                    <a:pt x="21282" y="9658"/>
                  </a:cubicBezTo>
                  <a:cubicBezTo>
                    <a:pt x="23867" y="7523"/>
                    <a:pt x="26889" y="5608"/>
                    <a:pt x="30241" y="5523"/>
                  </a:cubicBezTo>
                  <a:cubicBezTo>
                    <a:pt x="30334" y="5520"/>
                    <a:pt x="30427" y="5519"/>
                    <a:pt x="30520" y="5519"/>
                  </a:cubicBezTo>
                  <a:cubicBezTo>
                    <a:pt x="31256" y="5519"/>
                    <a:pt x="32006" y="5597"/>
                    <a:pt x="32756" y="5673"/>
                  </a:cubicBezTo>
                  <a:cubicBezTo>
                    <a:pt x="33509" y="5749"/>
                    <a:pt x="34261" y="5826"/>
                    <a:pt x="34992" y="5826"/>
                  </a:cubicBezTo>
                  <a:cubicBezTo>
                    <a:pt x="36016" y="5826"/>
                    <a:pt x="37001" y="5676"/>
                    <a:pt x="37897" y="5165"/>
                  </a:cubicBezTo>
                  <a:cubicBezTo>
                    <a:pt x="39627" y="4177"/>
                    <a:pt x="40411" y="1858"/>
                    <a:pt x="397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" name="Google Shape;886;p18"/>
            <p:cNvSpPr/>
            <p:nvPr/>
          </p:nvSpPr>
          <p:spPr>
            <a:xfrm>
              <a:off x="-19050" y="-76200"/>
              <a:ext cx="4572074" cy="2474025"/>
            </a:xfrm>
            <a:custGeom>
              <a:rect b="b" l="l" r="r" t="t"/>
              <a:pathLst>
                <a:path extrusionOk="0" h="41724" w="69245">
                  <a:moveTo>
                    <a:pt x="39740" y="1"/>
                  </a:moveTo>
                  <a:cubicBezTo>
                    <a:pt x="40411" y="1858"/>
                    <a:pt x="39627" y="4177"/>
                    <a:pt x="37897" y="5165"/>
                  </a:cubicBezTo>
                  <a:cubicBezTo>
                    <a:pt x="37001" y="5676"/>
                    <a:pt x="36016" y="5826"/>
                    <a:pt x="34992" y="5826"/>
                  </a:cubicBezTo>
                  <a:cubicBezTo>
                    <a:pt x="34261" y="5826"/>
                    <a:pt x="33509" y="5749"/>
                    <a:pt x="32756" y="5673"/>
                  </a:cubicBezTo>
                  <a:cubicBezTo>
                    <a:pt x="32006" y="5597"/>
                    <a:pt x="31256" y="5519"/>
                    <a:pt x="30520" y="5519"/>
                  </a:cubicBezTo>
                  <a:cubicBezTo>
                    <a:pt x="30427" y="5519"/>
                    <a:pt x="30334" y="5520"/>
                    <a:pt x="30241" y="5523"/>
                  </a:cubicBezTo>
                  <a:cubicBezTo>
                    <a:pt x="26889" y="5608"/>
                    <a:pt x="23867" y="7523"/>
                    <a:pt x="21282" y="9658"/>
                  </a:cubicBezTo>
                  <a:cubicBezTo>
                    <a:pt x="18696" y="11792"/>
                    <a:pt x="16309" y="14240"/>
                    <a:pt x="13317" y="15753"/>
                  </a:cubicBezTo>
                  <a:cubicBezTo>
                    <a:pt x="11208" y="16818"/>
                    <a:pt x="8846" y="17353"/>
                    <a:pt x="6484" y="17353"/>
                  </a:cubicBezTo>
                  <a:cubicBezTo>
                    <a:pt x="4321" y="17353"/>
                    <a:pt x="2158" y="16904"/>
                    <a:pt x="191" y="16002"/>
                  </a:cubicBezTo>
                  <a:cubicBezTo>
                    <a:pt x="126" y="15971"/>
                    <a:pt x="65" y="15937"/>
                    <a:pt x="1" y="15907"/>
                  </a:cubicBezTo>
                  <a:lnTo>
                    <a:pt x="1" y="40275"/>
                  </a:lnTo>
                  <a:cubicBezTo>
                    <a:pt x="2507" y="41245"/>
                    <a:pt x="5200" y="41724"/>
                    <a:pt x="7895" y="41724"/>
                  </a:cubicBezTo>
                  <a:cubicBezTo>
                    <a:pt x="12645" y="41724"/>
                    <a:pt x="17404" y="40237"/>
                    <a:pt x="21173" y="37335"/>
                  </a:cubicBezTo>
                  <a:cubicBezTo>
                    <a:pt x="28259" y="31877"/>
                    <a:pt x="31281" y="22682"/>
                    <a:pt x="37133" y="15916"/>
                  </a:cubicBezTo>
                  <a:cubicBezTo>
                    <a:pt x="41746" y="10586"/>
                    <a:pt x="48164" y="6848"/>
                    <a:pt x="55080" y="5468"/>
                  </a:cubicBezTo>
                  <a:cubicBezTo>
                    <a:pt x="58218" y="4845"/>
                    <a:pt x="61474" y="4682"/>
                    <a:pt x="64458" y="3534"/>
                  </a:cubicBezTo>
                  <a:cubicBezTo>
                    <a:pt x="66318" y="2818"/>
                    <a:pt x="68097" y="1592"/>
                    <a:pt x="692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887" name="Google Shape;887;p18"/>
            <p:cNvPicPr preferRelativeResize="0"/>
            <p:nvPr/>
          </p:nvPicPr>
          <p:blipFill rotWithShape="1">
            <a:blip r:embed="rId3">
              <a:alphaModFix/>
            </a:blip>
            <a:srcRect b="29" l="0" r="0" t="39"/>
            <a:stretch/>
          </p:blipFill>
          <p:spPr>
            <a:xfrm>
              <a:off x="-103000" y="-237275"/>
              <a:ext cx="1360299" cy="233174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">
  <p:cSld name="BLANK_1_1">
    <p:bg>
      <p:bgPr>
        <a:solidFill>
          <a:srgbClr val="FFFFFF"/>
        </a:solidFill>
      </p:bgPr>
    </p:bg>
    <p:spTree>
      <p:nvGrpSpPr>
        <p:cNvPr id="888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p19"/>
          <p:cNvSpPr/>
          <p:nvPr/>
        </p:nvSpPr>
        <p:spPr>
          <a:xfrm rot="-3450524">
            <a:off x="1259292" y="4296611"/>
            <a:ext cx="1028222" cy="1381915"/>
          </a:xfrm>
          <a:custGeom>
            <a:rect b="b" l="l" r="r" t="t"/>
            <a:pathLst>
              <a:path extrusionOk="0" h="16379" w="14676">
                <a:moveTo>
                  <a:pt x="7560" y="1"/>
                </a:moveTo>
                <a:cubicBezTo>
                  <a:pt x="3283" y="1"/>
                  <a:pt x="0" y="8178"/>
                  <a:pt x="2476" y="12988"/>
                </a:cubicBezTo>
                <a:cubicBezTo>
                  <a:pt x="3703" y="15375"/>
                  <a:pt x="6008" y="16379"/>
                  <a:pt x="8201" y="16379"/>
                </a:cubicBezTo>
                <a:cubicBezTo>
                  <a:pt x="10559" y="16379"/>
                  <a:pt x="12790" y="15223"/>
                  <a:pt x="13430" y="13366"/>
                </a:cubicBezTo>
                <a:cubicBezTo>
                  <a:pt x="14675" y="9777"/>
                  <a:pt x="13214" y="571"/>
                  <a:pt x="7908" y="20"/>
                </a:cubicBezTo>
                <a:cubicBezTo>
                  <a:pt x="7791" y="5"/>
                  <a:pt x="7677" y="1"/>
                  <a:pt x="756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0" name="Google Shape;890;p19"/>
          <p:cNvSpPr txBox="1"/>
          <p:nvPr>
            <p:ph idx="1" type="subTitle"/>
          </p:nvPr>
        </p:nvSpPr>
        <p:spPr>
          <a:xfrm>
            <a:off x="1256025" y="2332001"/>
            <a:ext cx="2151000" cy="89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2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○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■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●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○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■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●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○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■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/>
        </p:txBody>
      </p:sp>
      <p:sp>
        <p:nvSpPr>
          <p:cNvPr id="891" name="Google Shape;891;p19"/>
          <p:cNvSpPr txBox="1"/>
          <p:nvPr>
            <p:ph idx="2" type="subTitle"/>
          </p:nvPr>
        </p:nvSpPr>
        <p:spPr>
          <a:xfrm>
            <a:off x="3504013" y="2332001"/>
            <a:ext cx="2151000" cy="89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2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○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■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●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○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■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●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○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■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/>
        </p:txBody>
      </p:sp>
      <p:sp>
        <p:nvSpPr>
          <p:cNvPr id="892" name="Google Shape;892;p19"/>
          <p:cNvSpPr txBox="1"/>
          <p:nvPr>
            <p:ph idx="3" type="subTitle"/>
          </p:nvPr>
        </p:nvSpPr>
        <p:spPr>
          <a:xfrm>
            <a:off x="5752000" y="2332001"/>
            <a:ext cx="2151000" cy="89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2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○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■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●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○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■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●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○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■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/>
        </p:txBody>
      </p:sp>
      <p:sp>
        <p:nvSpPr>
          <p:cNvPr id="893" name="Google Shape;893;p19"/>
          <p:cNvSpPr txBox="1"/>
          <p:nvPr>
            <p:ph idx="4" type="subTitle"/>
          </p:nvPr>
        </p:nvSpPr>
        <p:spPr>
          <a:xfrm>
            <a:off x="1409984" y="1849408"/>
            <a:ext cx="18288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894" name="Google Shape;894;p19"/>
          <p:cNvSpPr txBox="1"/>
          <p:nvPr>
            <p:ph idx="5" type="subTitle"/>
          </p:nvPr>
        </p:nvSpPr>
        <p:spPr>
          <a:xfrm>
            <a:off x="3674925" y="1849408"/>
            <a:ext cx="18288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895" name="Google Shape;895;p19"/>
          <p:cNvSpPr txBox="1"/>
          <p:nvPr>
            <p:ph idx="6" type="subTitle"/>
          </p:nvPr>
        </p:nvSpPr>
        <p:spPr>
          <a:xfrm>
            <a:off x="5927418" y="1849408"/>
            <a:ext cx="18288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896" name="Google Shape;896;p19"/>
          <p:cNvSpPr txBox="1"/>
          <p:nvPr>
            <p:ph type="title"/>
          </p:nvPr>
        </p:nvSpPr>
        <p:spPr>
          <a:xfrm>
            <a:off x="910100" y="500070"/>
            <a:ext cx="7299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97" name="Google Shape;897;p19"/>
          <p:cNvSpPr txBox="1"/>
          <p:nvPr>
            <p:ph idx="7" type="subTitle"/>
          </p:nvPr>
        </p:nvSpPr>
        <p:spPr>
          <a:xfrm>
            <a:off x="1408793" y="3279699"/>
            <a:ext cx="18288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898" name="Google Shape;898;p19"/>
          <p:cNvSpPr txBox="1"/>
          <p:nvPr>
            <p:ph idx="8" type="subTitle"/>
          </p:nvPr>
        </p:nvSpPr>
        <p:spPr>
          <a:xfrm>
            <a:off x="3658844" y="3279688"/>
            <a:ext cx="18288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899" name="Google Shape;899;p19"/>
          <p:cNvSpPr txBox="1"/>
          <p:nvPr>
            <p:ph idx="9" type="subTitle"/>
          </p:nvPr>
        </p:nvSpPr>
        <p:spPr>
          <a:xfrm>
            <a:off x="5932097" y="3279699"/>
            <a:ext cx="18288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900" name="Google Shape;900;p19"/>
          <p:cNvSpPr/>
          <p:nvPr/>
        </p:nvSpPr>
        <p:spPr>
          <a:xfrm rot="6744193">
            <a:off x="7627797" y="-227159"/>
            <a:ext cx="906848" cy="921703"/>
          </a:xfrm>
          <a:custGeom>
            <a:rect b="b" l="l" r="r" t="t"/>
            <a:pathLst>
              <a:path extrusionOk="0" h="16379" w="14676">
                <a:moveTo>
                  <a:pt x="7560" y="1"/>
                </a:moveTo>
                <a:cubicBezTo>
                  <a:pt x="3283" y="1"/>
                  <a:pt x="0" y="8178"/>
                  <a:pt x="2476" y="12988"/>
                </a:cubicBezTo>
                <a:cubicBezTo>
                  <a:pt x="3703" y="15375"/>
                  <a:pt x="6008" y="16379"/>
                  <a:pt x="8201" y="16379"/>
                </a:cubicBezTo>
                <a:cubicBezTo>
                  <a:pt x="10559" y="16379"/>
                  <a:pt x="12790" y="15223"/>
                  <a:pt x="13430" y="13366"/>
                </a:cubicBezTo>
                <a:cubicBezTo>
                  <a:pt x="14675" y="9777"/>
                  <a:pt x="13214" y="571"/>
                  <a:pt x="7908" y="20"/>
                </a:cubicBezTo>
                <a:cubicBezTo>
                  <a:pt x="7791" y="5"/>
                  <a:pt x="7677" y="1"/>
                  <a:pt x="756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1" name="Google Shape;901;p19"/>
          <p:cNvSpPr/>
          <p:nvPr/>
        </p:nvSpPr>
        <p:spPr>
          <a:xfrm>
            <a:off x="9264337" y="-314100"/>
            <a:ext cx="32063" cy="23513"/>
          </a:xfrm>
          <a:custGeom>
            <a:rect b="b" l="l" r="r" t="t"/>
            <a:pathLst>
              <a:path extrusionOk="0" h="440" w="600">
                <a:moveTo>
                  <a:pt x="556" y="0"/>
                </a:moveTo>
                <a:lnTo>
                  <a:pt x="19" y="33"/>
                </a:lnTo>
                <a:cubicBezTo>
                  <a:pt x="5" y="66"/>
                  <a:pt x="1" y="100"/>
                  <a:pt x="1" y="137"/>
                </a:cubicBezTo>
                <a:cubicBezTo>
                  <a:pt x="1" y="302"/>
                  <a:pt x="132" y="439"/>
                  <a:pt x="297" y="439"/>
                </a:cubicBezTo>
                <a:cubicBezTo>
                  <a:pt x="462" y="439"/>
                  <a:pt x="599" y="302"/>
                  <a:pt x="599" y="137"/>
                </a:cubicBezTo>
                <a:cubicBezTo>
                  <a:pt x="599" y="85"/>
                  <a:pt x="580" y="43"/>
                  <a:pt x="556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2" name="Google Shape;902;p19"/>
          <p:cNvSpPr/>
          <p:nvPr/>
        </p:nvSpPr>
        <p:spPr>
          <a:xfrm>
            <a:off x="9157730" y="-307581"/>
            <a:ext cx="31795" cy="16993"/>
          </a:xfrm>
          <a:custGeom>
            <a:rect b="b" l="l" r="r" t="t"/>
            <a:pathLst>
              <a:path extrusionOk="0" h="318" w="595">
                <a:moveTo>
                  <a:pt x="594" y="0"/>
                </a:moveTo>
                <a:lnTo>
                  <a:pt x="0" y="39"/>
                </a:lnTo>
                <a:cubicBezTo>
                  <a:pt x="15" y="194"/>
                  <a:pt x="142" y="317"/>
                  <a:pt x="298" y="317"/>
                </a:cubicBezTo>
                <a:cubicBezTo>
                  <a:pt x="463" y="317"/>
                  <a:pt x="594" y="180"/>
                  <a:pt x="594" y="15"/>
                </a:cubicBezTo>
                <a:lnTo>
                  <a:pt x="594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3" name="Google Shape;903;p19"/>
          <p:cNvSpPr/>
          <p:nvPr/>
        </p:nvSpPr>
        <p:spPr>
          <a:xfrm>
            <a:off x="9053368" y="-300741"/>
            <a:ext cx="28536" cy="10153"/>
          </a:xfrm>
          <a:custGeom>
            <a:rect b="b" l="l" r="r" t="t"/>
            <a:pathLst>
              <a:path extrusionOk="0" h="190" w="534">
                <a:moveTo>
                  <a:pt x="534" y="0"/>
                </a:moveTo>
                <a:lnTo>
                  <a:pt x="1" y="33"/>
                </a:lnTo>
                <a:cubicBezTo>
                  <a:pt x="53" y="122"/>
                  <a:pt x="142" y="189"/>
                  <a:pt x="255" y="189"/>
                </a:cubicBezTo>
                <a:cubicBezTo>
                  <a:pt x="379" y="189"/>
                  <a:pt x="486" y="109"/>
                  <a:pt x="534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4" name="Google Shape;904;p19"/>
          <p:cNvSpPr/>
          <p:nvPr/>
        </p:nvSpPr>
        <p:spPr>
          <a:xfrm>
            <a:off x="8953333" y="-293420"/>
            <a:ext cx="15443" cy="2832"/>
          </a:xfrm>
          <a:custGeom>
            <a:rect b="b" l="l" r="r" t="t"/>
            <a:pathLst>
              <a:path extrusionOk="0" h="53" w="289">
                <a:moveTo>
                  <a:pt x="288" y="0"/>
                </a:moveTo>
                <a:lnTo>
                  <a:pt x="1" y="18"/>
                </a:lnTo>
                <a:cubicBezTo>
                  <a:pt x="38" y="37"/>
                  <a:pt x="86" y="52"/>
                  <a:pt x="133" y="52"/>
                </a:cubicBezTo>
                <a:cubicBezTo>
                  <a:pt x="190" y="52"/>
                  <a:pt x="246" y="28"/>
                  <a:pt x="28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5" name="Google Shape;905;p19"/>
          <p:cNvSpPr/>
          <p:nvPr/>
        </p:nvSpPr>
        <p:spPr>
          <a:xfrm>
            <a:off x="7611740" y="279588"/>
            <a:ext cx="15871" cy="9405"/>
          </a:xfrm>
          <a:custGeom>
            <a:rect b="b" l="l" r="r" t="t"/>
            <a:pathLst>
              <a:path extrusionOk="0" h="176" w="297">
                <a:moveTo>
                  <a:pt x="0" y="1"/>
                </a:moveTo>
                <a:cubicBezTo>
                  <a:pt x="0" y="67"/>
                  <a:pt x="24" y="128"/>
                  <a:pt x="61" y="175"/>
                </a:cubicBezTo>
                <a:cubicBezTo>
                  <a:pt x="142" y="161"/>
                  <a:pt x="216" y="151"/>
                  <a:pt x="297" y="138"/>
                </a:cubicBezTo>
                <a:lnTo>
                  <a:pt x="297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06" name="Google Shape;906;p19"/>
          <p:cNvGrpSpPr/>
          <p:nvPr/>
        </p:nvGrpSpPr>
        <p:grpSpPr>
          <a:xfrm>
            <a:off x="-65294" y="2635223"/>
            <a:ext cx="4507248" cy="2851719"/>
            <a:chOff x="-65294" y="2635223"/>
            <a:chExt cx="4507248" cy="2851719"/>
          </a:xfrm>
        </p:grpSpPr>
        <p:sp>
          <p:nvSpPr>
            <p:cNvPr id="907" name="Google Shape;907;p19"/>
            <p:cNvSpPr/>
            <p:nvPr/>
          </p:nvSpPr>
          <p:spPr>
            <a:xfrm>
              <a:off x="-37819" y="3229639"/>
              <a:ext cx="642082" cy="720274"/>
            </a:xfrm>
            <a:custGeom>
              <a:rect b="b" l="l" r="r" t="t"/>
              <a:pathLst>
                <a:path extrusionOk="0" h="13525" w="8249">
                  <a:moveTo>
                    <a:pt x="1" y="1"/>
                  </a:moveTo>
                  <a:lnTo>
                    <a:pt x="1" y="13149"/>
                  </a:lnTo>
                  <a:cubicBezTo>
                    <a:pt x="904" y="13390"/>
                    <a:pt x="1832" y="13525"/>
                    <a:pt x="2764" y="13525"/>
                  </a:cubicBezTo>
                  <a:cubicBezTo>
                    <a:pt x="2962" y="13525"/>
                    <a:pt x="3161" y="13519"/>
                    <a:pt x="3359" y="13506"/>
                  </a:cubicBezTo>
                  <a:cubicBezTo>
                    <a:pt x="4938" y="13408"/>
                    <a:pt x="6513" y="12870"/>
                    <a:pt x="7795" y="11950"/>
                  </a:cubicBezTo>
                  <a:cubicBezTo>
                    <a:pt x="8032" y="10960"/>
                    <a:pt x="8211" y="9965"/>
                    <a:pt x="8220" y="8961"/>
                  </a:cubicBezTo>
                  <a:cubicBezTo>
                    <a:pt x="8248" y="6263"/>
                    <a:pt x="6970" y="3580"/>
                    <a:pt x="4858" y="1896"/>
                  </a:cubicBezTo>
                  <a:cubicBezTo>
                    <a:pt x="3476" y="797"/>
                    <a:pt x="1760" y="147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" name="Google Shape;908;p19"/>
            <p:cNvSpPr/>
            <p:nvPr/>
          </p:nvSpPr>
          <p:spPr>
            <a:xfrm>
              <a:off x="-37819" y="3866020"/>
              <a:ext cx="2675353" cy="1620922"/>
            </a:xfrm>
            <a:custGeom>
              <a:rect b="b" l="l" r="r" t="t"/>
              <a:pathLst>
                <a:path extrusionOk="0" h="30437" w="34371">
                  <a:moveTo>
                    <a:pt x="7795" y="0"/>
                  </a:moveTo>
                  <a:lnTo>
                    <a:pt x="7795" y="0"/>
                  </a:lnTo>
                  <a:cubicBezTo>
                    <a:pt x="6513" y="920"/>
                    <a:pt x="4938" y="1458"/>
                    <a:pt x="3359" y="1556"/>
                  </a:cubicBezTo>
                  <a:cubicBezTo>
                    <a:pt x="3161" y="1569"/>
                    <a:pt x="2962" y="1575"/>
                    <a:pt x="2764" y="1575"/>
                  </a:cubicBezTo>
                  <a:cubicBezTo>
                    <a:pt x="1832" y="1575"/>
                    <a:pt x="904" y="1440"/>
                    <a:pt x="1" y="1199"/>
                  </a:cubicBezTo>
                  <a:lnTo>
                    <a:pt x="1" y="30437"/>
                  </a:lnTo>
                  <a:lnTo>
                    <a:pt x="33058" y="30437"/>
                  </a:lnTo>
                  <a:cubicBezTo>
                    <a:pt x="33441" y="29682"/>
                    <a:pt x="33737" y="28895"/>
                    <a:pt x="33874" y="28051"/>
                  </a:cubicBezTo>
                  <a:cubicBezTo>
                    <a:pt x="34370" y="24967"/>
                    <a:pt x="32507" y="21872"/>
                    <a:pt x="29965" y="20052"/>
                  </a:cubicBezTo>
                  <a:cubicBezTo>
                    <a:pt x="27419" y="18237"/>
                    <a:pt x="24297" y="17464"/>
                    <a:pt x="21231" y="16836"/>
                  </a:cubicBezTo>
                  <a:cubicBezTo>
                    <a:pt x="18166" y="16209"/>
                    <a:pt x="15030" y="15681"/>
                    <a:pt x="12248" y="14252"/>
                  </a:cubicBezTo>
                  <a:cubicBezTo>
                    <a:pt x="9465" y="12828"/>
                    <a:pt x="7037" y="10305"/>
                    <a:pt x="6622" y="7206"/>
                  </a:cubicBezTo>
                  <a:cubicBezTo>
                    <a:pt x="6296" y="4777"/>
                    <a:pt x="7216" y="2405"/>
                    <a:pt x="77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909" name="Google Shape;909;p19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-65294" y="2635223"/>
              <a:ext cx="429975" cy="12595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10" name="Google Shape;910;p1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716277" y="4757905"/>
              <a:ext cx="2725678" cy="43189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11" name="Google Shape;911;p19"/>
          <p:cNvSpPr/>
          <p:nvPr/>
        </p:nvSpPr>
        <p:spPr>
          <a:xfrm>
            <a:off x="7667903" y="-136207"/>
            <a:ext cx="1600774" cy="1383657"/>
          </a:xfrm>
          <a:custGeom>
            <a:rect b="b" l="l" r="r" t="t"/>
            <a:pathLst>
              <a:path extrusionOk="0" h="25893" w="29956">
                <a:moveTo>
                  <a:pt x="1594" y="1"/>
                </a:moveTo>
                <a:cubicBezTo>
                  <a:pt x="501" y="1468"/>
                  <a:pt x="0" y="3372"/>
                  <a:pt x="269" y="5183"/>
                </a:cubicBezTo>
                <a:cubicBezTo>
                  <a:pt x="566" y="7212"/>
                  <a:pt x="1811" y="9079"/>
                  <a:pt x="3570" y="10130"/>
                </a:cubicBezTo>
                <a:cubicBezTo>
                  <a:pt x="7155" y="12276"/>
                  <a:pt x="12261" y="11003"/>
                  <a:pt x="15412" y="13748"/>
                </a:cubicBezTo>
                <a:cubicBezTo>
                  <a:pt x="17755" y="15785"/>
                  <a:pt x="18105" y="19274"/>
                  <a:pt x="19798" y="21873"/>
                </a:cubicBezTo>
                <a:cubicBezTo>
                  <a:pt x="21137" y="23924"/>
                  <a:pt x="23357" y="25377"/>
                  <a:pt x="25773" y="25778"/>
                </a:cubicBezTo>
                <a:cubicBezTo>
                  <a:pt x="26239" y="25855"/>
                  <a:pt x="26710" y="25892"/>
                  <a:pt x="27182" y="25892"/>
                </a:cubicBezTo>
                <a:cubicBezTo>
                  <a:pt x="28121" y="25892"/>
                  <a:pt x="29060" y="25743"/>
                  <a:pt x="29956" y="25456"/>
                </a:cubicBezTo>
                <a:lnTo>
                  <a:pt x="29956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12" name="Google Shape;91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20084" y="-349974"/>
            <a:ext cx="2501000" cy="1383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columns">
  <p:cSld name="BLANK_1_1_1">
    <p:bg>
      <p:bgPr>
        <a:noFill/>
      </p:bgPr>
    </p:bg>
    <p:spTree>
      <p:nvGrpSpPr>
        <p:cNvPr id="913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p20"/>
          <p:cNvSpPr txBox="1"/>
          <p:nvPr>
            <p:ph idx="1" type="subTitle"/>
          </p:nvPr>
        </p:nvSpPr>
        <p:spPr>
          <a:xfrm>
            <a:off x="922199" y="3107030"/>
            <a:ext cx="1992900" cy="91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/>
        </p:txBody>
      </p:sp>
      <p:sp>
        <p:nvSpPr>
          <p:cNvPr id="915" name="Google Shape;915;p20"/>
          <p:cNvSpPr txBox="1"/>
          <p:nvPr>
            <p:ph idx="2" type="subTitle"/>
          </p:nvPr>
        </p:nvSpPr>
        <p:spPr>
          <a:xfrm>
            <a:off x="3523076" y="3132379"/>
            <a:ext cx="640200" cy="640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b="1" sz="30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916" name="Google Shape;916;p20"/>
          <p:cNvSpPr txBox="1"/>
          <p:nvPr>
            <p:ph idx="3" type="subTitle"/>
          </p:nvPr>
        </p:nvSpPr>
        <p:spPr>
          <a:xfrm>
            <a:off x="6310123" y="3107020"/>
            <a:ext cx="1993500" cy="91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/>
        </p:txBody>
      </p:sp>
      <p:sp>
        <p:nvSpPr>
          <p:cNvPr id="917" name="Google Shape;917;p20"/>
          <p:cNvSpPr txBox="1"/>
          <p:nvPr>
            <p:ph idx="4" type="subTitle"/>
          </p:nvPr>
        </p:nvSpPr>
        <p:spPr>
          <a:xfrm>
            <a:off x="4844925" y="3132379"/>
            <a:ext cx="640200" cy="640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b="1" sz="30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918" name="Google Shape;918;p20"/>
          <p:cNvSpPr txBox="1"/>
          <p:nvPr>
            <p:ph idx="5" type="subTitle"/>
          </p:nvPr>
        </p:nvSpPr>
        <p:spPr>
          <a:xfrm>
            <a:off x="922199" y="1715603"/>
            <a:ext cx="19956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/>
        </p:txBody>
      </p:sp>
      <p:sp>
        <p:nvSpPr>
          <p:cNvPr id="919" name="Google Shape;919;p20"/>
          <p:cNvSpPr txBox="1"/>
          <p:nvPr>
            <p:ph idx="6" type="subTitle"/>
          </p:nvPr>
        </p:nvSpPr>
        <p:spPr>
          <a:xfrm>
            <a:off x="3523076" y="1946661"/>
            <a:ext cx="640200" cy="640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b="1" sz="30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920" name="Google Shape;920;p20"/>
          <p:cNvSpPr txBox="1"/>
          <p:nvPr>
            <p:ph idx="7" type="subTitle"/>
          </p:nvPr>
        </p:nvSpPr>
        <p:spPr>
          <a:xfrm>
            <a:off x="6303700" y="1715147"/>
            <a:ext cx="1993500" cy="91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/>
        </p:txBody>
      </p:sp>
      <p:sp>
        <p:nvSpPr>
          <p:cNvPr id="921" name="Google Shape;921;p20"/>
          <p:cNvSpPr txBox="1"/>
          <p:nvPr>
            <p:ph idx="8" type="subTitle"/>
          </p:nvPr>
        </p:nvSpPr>
        <p:spPr>
          <a:xfrm>
            <a:off x="4844925" y="1946661"/>
            <a:ext cx="640200" cy="640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b="1" sz="30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922" name="Google Shape;922;p20"/>
          <p:cNvSpPr txBox="1"/>
          <p:nvPr>
            <p:ph type="title"/>
          </p:nvPr>
        </p:nvSpPr>
        <p:spPr>
          <a:xfrm>
            <a:off x="922200" y="503805"/>
            <a:ext cx="73152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923" name="Google Shape;923;p20"/>
          <p:cNvGrpSpPr/>
          <p:nvPr/>
        </p:nvGrpSpPr>
        <p:grpSpPr>
          <a:xfrm>
            <a:off x="-594817" y="-1573636"/>
            <a:ext cx="2884246" cy="2884367"/>
            <a:chOff x="-594817" y="-1573636"/>
            <a:chExt cx="2884246" cy="2884367"/>
          </a:xfrm>
        </p:grpSpPr>
        <p:sp>
          <p:nvSpPr>
            <p:cNvPr id="924" name="Google Shape;924;p20"/>
            <p:cNvSpPr/>
            <p:nvPr/>
          </p:nvSpPr>
          <p:spPr>
            <a:xfrm flipH="1" rot="8100000">
              <a:off x="-421266" y="-334077"/>
              <a:ext cx="2456094" cy="842354"/>
            </a:xfrm>
            <a:custGeom>
              <a:rect b="b" l="l" r="r" t="t"/>
              <a:pathLst>
                <a:path extrusionOk="0" h="6095" w="21688">
                  <a:moveTo>
                    <a:pt x="6915" y="1"/>
                  </a:moveTo>
                  <a:cubicBezTo>
                    <a:pt x="5690" y="1"/>
                    <a:pt x="4466" y="306"/>
                    <a:pt x="3406" y="923"/>
                  </a:cubicBezTo>
                  <a:cubicBezTo>
                    <a:pt x="1557" y="2000"/>
                    <a:pt x="287" y="3982"/>
                    <a:pt x="0" y="6094"/>
                  </a:cubicBezTo>
                  <a:lnTo>
                    <a:pt x="21687" y="6094"/>
                  </a:lnTo>
                  <a:cubicBezTo>
                    <a:pt x="21561" y="5767"/>
                    <a:pt x="21367" y="5468"/>
                    <a:pt x="21112" y="5236"/>
                  </a:cubicBezTo>
                  <a:cubicBezTo>
                    <a:pt x="20315" y="4524"/>
                    <a:pt x="19180" y="4357"/>
                    <a:pt x="18114" y="4330"/>
                  </a:cubicBezTo>
                  <a:cubicBezTo>
                    <a:pt x="17047" y="4303"/>
                    <a:pt x="15954" y="4385"/>
                    <a:pt x="14939" y="4058"/>
                  </a:cubicBezTo>
                  <a:cubicBezTo>
                    <a:pt x="13300" y="3526"/>
                    <a:pt x="12179" y="2044"/>
                    <a:pt x="10735" y="1103"/>
                  </a:cubicBezTo>
                  <a:cubicBezTo>
                    <a:pt x="9607" y="370"/>
                    <a:pt x="8261" y="1"/>
                    <a:pt x="691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" name="Google Shape;925;p20"/>
            <p:cNvSpPr/>
            <p:nvPr/>
          </p:nvSpPr>
          <p:spPr>
            <a:xfrm rot="8099926">
              <a:off x="-694128" y="-629532"/>
              <a:ext cx="3082868" cy="996157"/>
            </a:xfrm>
            <a:custGeom>
              <a:rect b="b" l="l" r="r" t="t"/>
              <a:pathLst>
                <a:path extrusionOk="0" h="10817" w="37631">
                  <a:moveTo>
                    <a:pt x="7277" y="4167"/>
                  </a:moveTo>
                  <a:cubicBezTo>
                    <a:pt x="5403" y="4167"/>
                    <a:pt x="3533" y="4862"/>
                    <a:pt x="2187" y="6115"/>
                  </a:cubicBezTo>
                  <a:cubicBezTo>
                    <a:pt x="876" y="7338"/>
                    <a:pt x="99" y="9059"/>
                    <a:pt x="0" y="10817"/>
                  </a:cubicBezTo>
                  <a:lnTo>
                    <a:pt x="8269" y="10817"/>
                  </a:lnTo>
                  <a:cubicBezTo>
                    <a:pt x="8783" y="8742"/>
                    <a:pt x="9811" y="6796"/>
                    <a:pt x="11222" y="5189"/>
                  </a:cubicBezTo>
                  <a:cubicBezTo>
                    <a:pt x="10476" y="4848"/>
                    <a:pt x="9716" y="4535"/>
                    <a:pt x="8912" y="4351"/>
                  </a:cubicBezTo>
                  <a:cubicBezTo>
                    <a:pt x="8377" y="4228"/>
                    <a:pt x="7825" y="4167"/>
                    <a:pt x="7277" y="4167"/>
                  </a:cubicBezTo>
                  <a:close/>
                  <a:moveTo>
                    <a:pt x="32561" y="0"/>
                  </a:moveTo>
                  <a:cubicBezTo>
                    <a:pt x="31471" y="0"/>
                    <a:pt x="30337" y="351"/>
                    <a:pt x="29342" y="815"/>
                  </a:cubicBezTo>
                  <a:cubicBezTo>
                    <a:pt x="27159" y="1829"/>
                    <a:pt x="25264" y="3326"/>
                    <a:pt x="23220" y="4582"/>
                  </a:cubicBezTo>
                  <a:cubicBezTo>
                    <a:pt x="23813" y="5383"/>
                    <a:pt x="24433" y="6146"/>
                    <a:pt x="25285" y="6633"/>
                  </a:cubicBezTo>
                  <a:cubicBezTo>
                    <a:pt x="26818" y="7508"/>
                    <a:pt x="28705" y="7271"/>
                    <a:pt x="30470" y="7345"/>
                  </a:cubicBezTo>
                  <a:cubicBezTo>
                    <a:pt x="32231" y="7420"/>
                    <a:pt x="34275" y="8101"/>
                    <a:pt x="34766" y="9798"/>
                  </a:cubicBezTo>
                  <a:cubicBezTo>
                    <a:pt x="34861" y="10128"/>
                    <a:pt x="34885" y="10472"/>
                    <a:pt x="34888" y="10817"/>
                  </a:cubicBezTo>
                  <a:lnTo>
                    <a:pt x="37481" y="10817"/>
                  </a:lnTo>
                  <a:cubicBezTo>
                    <a:pt x="37631" y="8285"/>
                    <a:pt x="37559" y="5747"/>
                    <a:pt x="36690" y="3373"/>
                  </a:cubicBezTo>
                  <a:cubicBezTo>
                    <a:pt x="36272" y="2228"/>
                    <a:pt x="35613" y="1087"/>
                    <a:pt x="34524" y="477"/>
                  </a:cubicBezTo>
                  <a:cubicBezTo>
                    <a:pt x="33917" y="140"/>
                    <a:pt x="33250" y="0"/>
                    <a:pt x="32561" y="0"/>
                  </a:cubicBez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" name="Google Shape;926;p20"/>
            <p:cNvSpPr/>
            <p:nvPr/>
          </p:nvSpPr>
          <p:spPr>
            <a:xfrm rot="8099926">
              <a:off x="-552377" y="-407678"/>
              <a:ext cx="2180889" cy="574192"/>
            </a:xfrm>
            <a:custGeom>
              <a:rect b="b" l="l" r="r" t="t"/>
              <a:pathLst>
                <a:path extrusionOk="0" h="6235" w="26621">
                  <a:moveTo>
                    <a:pt x="14952" y="0"/>
                  </a:moveTo>
                  <a:cubicBezTo>
                    <a:pt x="14762" y="120"/>
                    <a:pt x="14570" y="232"/>
                    <a:pt x="14380" y="344"/>
                  </a:cubicBezTo>
                  <a:cubicBezTo>
                    <a:pt x="12537" y="1421"/>
                    <a:pt x="10425" y="2266"/>
                    <a:pt x="8299" y="2266"/>
                  </a:cubicBezTo>
                  <a:cubicBezTo>
                    <a:pt x="7812" y="2266"/>
                    <a:pt x="7321" y="2222"/>
                    <a:pt x="6834" y="2126"/>
                  </a:cubicBezTo>
                  <a:cubicBezTo>
                    <a:pt x="5465" y="1854"/>
                    <a:pt x="4224" y="1186"/>
                    <a:pt x="2954" y="607"/>
                  </a:cubicBezTo>
                  <a:cubicBezTo>
                    <a:pt x="1543" y="2214"/>
                    <a:pt x="515" y="4160"/>
                    <a:pt x="1" y="6235"/>
                  </a:cubicBezTo>
                  <a:lnTo>
                    <a:pt x="26620" y="6235"/>
                  </a:lnTo>
                  <a:cubicBezTo>
                    <a:pt x="26617" y="5890"/>
                    <a:pt x="26593" y="5546"/>
                    <a:pt x="26498" y="5216"/>
                  </a:cubicBezTo>
                  <a:cubicBezTo>
                    <a:pt x="26007" y="3519"/>
                    <a:pt x="23963" y="2838"/>
                    <a:pt x="22202" y="2763"/>
                  </a:cubicBezTo>
                  <a:cubicBezTo>
                    <a:pt x="20437" y="2689"/>
                    <a:pt x="18550" y="2926"/>
                    <a:pt x="17017" y="2051"/>
                  </a:cubicBezTo>
                  <a:cubicBezTo>
                    <a:pt x="16165" y="1564"/>
                    <a:pt x="15545" y="801"/>
                    <a:pt x="14952" y="0"/>
                  </a:cubicBez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927" name="Google Shape;927;p20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-152400" y="-197325"/>
              <a:ext cx="2257421" cy="126979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28" name="Google Shape;928;p20"/>
          <p:cNvGrpSpPr/>
          <p:nvPr/>
        </p:nvGrpSpPr>
        <p:grpSpPr>
          <a:xfrm>
            <a:off x="6246325" y="-233706"/>
            <a:ext cx="4250936" cy="1877933"/>
            <a:chOff x="6246325" y="-233706"/>
            <a:chExt cx="4250936" cy="1877933"/>
          </a:xfrm>
        </p:grpSpPr>
        <p:sp>
          <p:nvSpPr>
            <p:cNvPr id="929" name="Google Shape;929;p20"/>
            <p:cNvSpPr/>
            <p:nvPr/>
          </p:nvSpPr>
          <p:spPr>
            <a:xfrm rot="9432704">
              <a:off x="8739252" y="-85362"/>
              <a:ext cx="1004493" cy="1183378"/>
            </a:xfrm>
            <a:custGeom>
              <a:rect b="b" l="l" r="r" t="t"/>
              <a:pathLst>
                <a:path extrusionOk="0" h="11832" w="10602">
                  <a:moveTo>
                    <a:pt x="5462" y="0"/>
                  </a:moveTo>
                  <a:cubicBezTo>
                    <a:pt x="2372" y="0"/>
                    <a:pt x="1" y="5907"/>
                    <a:pt x="1789" y="9382"/>
                  </a:cubicBezTo>
                  <a:cubicBezTo>
                    <a:pt x="2675" y="11106"/>
                    <a:pt x="4341" y="11832"/>
                    <a:pt x="5925" y="11832"/>
                  </a:cubicBezTo>
                  <a:cubicBezTo>
                    <a:pt x="7628" y="11832"/>
                    <a:pt x="9240" y="10997"/>
                    <a:pt x="9703" y="9654"/>
                  </a:cubicBezTo>
                  <a:cubicBezTo>
                    <a:pt x="10602" y="7063"/>
                    <a:pt x="9546" y="412"/>
                    <a:pt x="5713" y="14"/>
                  </a:cubicBezTo>
                  <a:cubicBezTo>
                    <a:pt x="5628" y="3"/>
                    <a:pt x="5547" y="0"/>
                    <a:pt x="54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930" name="Google Shape;930;p2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246325" y="-81300"/>
              <a:ext cx="3067632" cy="172552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31" name="Google Shape;931;p20"/>
            <p:cNvSpPr/>
            <p:nvPr/>
          </p:nvSpPr>
          <p:spPr>
            <a:xfrm flipH="1" rot="10800000">
              <a:off x="8203701" y="-109338"/>
              <a:ext cx="2293560" cy="786605"/>
            </a:xfrm>
            <a:custGeom>
              <a:rect b="b" l="l" r="r" t="t"/>
              <a:pathLst>
                <a:path extrusionOk="0" h="6095" w="21688">
                  <a:moveTo>
                    <a:pt x="6915" y="1"/>
                  </a:moveTo>
                  <a:cubicBezTo>
                    <a:pt x="5690" y="1"/>
                    <a:pt x="4466" y="306"/>
                    <a:pt x="3406" y="923"/>
                  </a:cubicBezTo>
                  <a:cubicBezTo>
                    <a:pt x="1557" y="2000"/>
                    <a:pt x="287" y="3982"/>
                    <a:pt x="0" y="6094"/>
                  </a:cubicBezTo>
                  <a:lnTo>
                    <a:pt x="21687" y="6094"/>
                  </a:lnTo>
                  <a:cubicBezTo>
                    <a:pt x="21561" y="5767"/>
                    <a:pt x="21367" y="5468"/>
                    <a:pt x="21112" y="5236"/>
                  </a:cubicBezTo>
                  <a:cubicBezTo>
                    <a:pt x="20315" y="4524"/>
                    <a:pt x="19180" y="4357"/>
                    <a:pt x="18114" y="4330"/>
                  </a:cubicBezTo>
                  <a:cubicBezTo>
                    <a:pt x="17047" y="4303"/>
                    <a:pt x="15954" y="4385"/>
                    <a:pt x="14939" y="4058"/>
                  </a:cubicBezTo>
                  <a:cubicBezTo>
                    <a:pt x="13300" y="3526"/>
                    <a:pt x="12179" y="2044"/>
                    <a:pt x="10735" y="1103"/>
                  </a:cubicBezTo>
                  <a:cubicBezTo>
                    <a:pt x="9607" y="370"/>
                    <a:pt x="8261" y="1"/>
                    <a:pt x="691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32" name="Google Shape;932;p20"/>
          <p:cNvGrpSpPr/>
          <p:nvPr/>
        </p:nvGrpSpPr>
        <p:grpSpPr>
          <a:xfrm>
            <a:off x="6310200" y="3498954"/>
            <a:ext cx="3808166" cy="2301773"/>
            <a:chOff x="6310200" y="3498954"/>
            <a:chExt cx="3808166" cy="2301773"/>
          </a:xfrm>
        </p:grpSpPr>
        <p:grpSp>
          <p:nvGrpSpPr>
            <p:cNvPr id="933" name="Google Shape;933;p20"/>
            <p:cNvGrpSpPr/>
            <p:nvPr/>
          </p:nvGrpSpPr>
          <p:grpSpPr>
            <a:xfrm rot="-1268445">
              <a:off x="7164341" y="3985943"/>
              <a:ext cx="2878718" cy="954798"/>
              <a:chOff x="3098100" y="3849750"/>
              <a:chExt cx="940775" cy="270425"/>
            </a:xfrm>
          </p:grpSpPr>
          <p:sp>
            <p:nvSpPr>
              <p:cNvPr id="934" name="Google Shape;934;p20"/>
              <p:cNvSpPr/>
              <p:nvPr/>
            </p:nvSpPr>
            <p:spPr>
              <a:xfrm>
                <a:off x="3098100" y="3849750"/>
                <a:ext cx="940775" cy="270425"/>
              </a:xfrm>
              <a:custGeom>
                <a:rect b="b" l="l" r="r" t="t"/>
                <a:pathLst>
                  <a:path extrusionOk="0" h="10817" w="37631">
                    <a:moveTo>
                      <a:pt x="7277" y="4167"/>
                    </a:moveTo>
                    <a:cubicBezTo>
                      <a:pt x="5403" y="4167"/>
                      <a:pt x="3533" y="4862"/>
                      <a:pt x="2187" y="6115"/>
                    </a:cubicBezTo>
                    <a:cubicBezTo>
                      <a:pt x="876" y="7338"/>
                      <a:pt x="99" y="9059"/>
                      <a:pt x="0" y="10817"/>
                    </a:cubicBezTo>
                    <a:lnTo>
                      <a:pt x="8269" y="10817"/>
                    </a:lnTo>
                    <a:cubicBezTo>
                      <a:pt x="8783" y="8742"/>
                      <a:pt x="9811" y="6796"/>
                      <a:pt x="11222" y="5189"/>
                    </a:cubicBezTo>
                    <a:cubicBezTo>
                      <a:pt x="10476" y="4848"/>
                      <a:pt x="9716" y="4535"/>
                      <a:pt x="8912" y="4351"/>
                    </a:cubicBezTo>
                    <a:cubicBezTo>
                      <a:pt x="8377" y="4228"/>
                      <a:pt x="7825" y="4167"/>
                      <a:pt x="7277" y="4167"/>
                    </a:cubicBezTo>
                    <a:close/>
                    <a:moveTo>
                      <a:pt x="32561" y="0"/>
                    </a:moveTo>
                    <a:cubicBezTo>
                      <a:pt x="31471" y="0"/>
                      <a:pt x="30337" y="351"/>
                      <a:pt x="29342" y="815"/>
                    </a:cubicBezTo>
                    <a:cubicBezTo>
                      <a:pt x="27159" y="1829"/>
                      <a:pt x="25264" y="3326"/>
                      <a:pt x="23220" y="4582"/>
                    </a:cubicBezTo>
                    <a:cubicBezTo>
                      <a:pt x="23813" y="5383"/>
                      <a:pt x="24433" y="6146"/>
                      <a:pt x="25285" y="6633"/>
                    </a:cubicBezTo>
                    <a:cubicBezTo>
                      <a:pt x="26818" y="7508"/>
                      <a:pt x="28705" y="7271"/>
                      <a:pt x="30470" y="7345"/>
                    </a:cubicBezTo>
                    <a:cubicBezTo>
                      <a:pt x="32231" y="7420"/>
                      <a:pt x="34275" y="8101"/>
                      <a:pt x="34766" y="9798"/>
                    </a:cubicBezTo>
                    <a:cubicBezTo>
                      <a:pt x="34861" y="10128"/>
                      <a:pt x="34885" y="10472"/>
                      <a:pt x="34888" y="10817"/>
                    </a:cubicBezTo>
                    <a:lnTo>
                      <a:pt x="37481" y="10817"/>
                    </a:lnTo>
                    <a:cubicBezTo>
                      <a:pt x="37631" y="8285"/>
                      <a:pt x="37559" y="5747"/>
                      <a:pt x="36690" y="3373"/>
                    </a:cubicBezTo>
                    <a:cubicBezTo>
                      <a:pt x="36272" y="2228"/>
                      <a:pt x="35613" y="1087"/>
                      <a:pt x="34524" y="477"/>
                    </a:cubicBezTo>
                    <a:cubicBezTo>
                      <a:pt x="33917" y="140"/>
                      <a:pt x="33250" y="0"/>
                      <a:pt x="325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5" name="Google Shape;935;p20"/>
              <p:cNvSpPr/>
              <p:nvPr/>
            </p:nvSpPr>
            <p:spPr>
              <a:xfrm>
                <a:off x="3304800" y="3964300"/>
                <a:ext cx="665525" cy="155875"/>
              </a:xfrm>
              <a:custGeom>
                <a:rect b="b" l="l" r="r" t="t"/>
                <a:pathLst>
                  <a:path extrusionOk="0" h="6235" w="26621">
                    <a:moveTo>
                      <a:pt x="14952" y="0"/>
                    </a:moveTo>
                    <a:cubicBezTo>
                      <a:pt x="14762" y="120"/>
                      <a:pt x="14570" y="232"/>
                      <a:pt x="14380" y="344"/>
                    </a:cubicBezTo>
                    <a:cubicBezTo>
                      <a:pt x="12537" y="1421"/>
                      <a:pt x="10425" y="2266"/>
                      <a:pt x="8299" y="2266"/>
                    </a:cubicBezTo>
                    <a:cubicBezTo>
                      <a:pt x="7812" y="2266"/>
                      <a:pt x="7321" y="2222"/>
                      <a:pt x="6834" y="2126"/>
                    </a:cubicBezTo>
                    <a:cubicBezTo>
                      <a:pt x="5465" y="1854"/>
                      <a:pt x="4224" y="1186"/>
                      <a:pt x="2954" y="607"/>
                    </a:cubicBezTo>
                    <a:cubicBezTo>
                      <a:pt x="1543" y="2214"/>
                      <a:pt x="515" y="4160"/>
                      <a:pt x="1" y="6235"/>
                    </a:cubicBezTo>
                    <a:lnTo>
                      <a:pt x="26620" y="6235"/>
                    </a:lnTo>
                    <a:cubicBezTo>
                      <a:pt x="26617" y="5890"/>
                      <a:pt x="26593" y="5546"/>
                      <a:pt x="26498" y="5216"/>
                    </a:cubicBezTo>
                    <a:cubicBezTo>
                      <a:pt x="26007" y="3519"/>
                      <a:pt x="23963" y="2838"/>
                      <a:pt x="22202" y="2763"/>
                    </a:cubicBezTo>
                    <a:cubicBezTo>
                      <a:pt x="20437" y="2689"/>
                      <a:pt x="18550" y="2926"/>
                      <a:pt x="17017" y="2051"/>
                    </a:cubicBezTo>
                    <a:cubicBezTo>
                      <a:pt x="16165" y="1564"/>
                      <a:pt x="15545" y="801"/>
                      <a:pt x="1495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36" name="Google Shape;936;p20"/>
            <p:cNvGrpSpPr/>
            <p:nvPr/>
          </p:nvGrpSpPr>
          <p:grpSpPr>
            <a:xfrm>
              <a:off x="6529813" y="4336457"/>
              <a:ext cx="2878771" cy="827500"/>
              <a:chOff x="3098100" y="3849750"/>
              <a:chExt cx="940775" cy="270425"/>
            </a:xfrm>
          </p:grpSpPr>
          <p:sp>
            <p:nvSpPr>
              <p:cNvPr id="937" name="Google Shape;937;p20"/>
              <p:cNvSpPr/>
              <p:nvPr/>
            </p:nvSpPr>
            <p:spPr>
              <a:xfrm>
                <a:off x="3098100" y="3849750"/>
                <a:ext cx="940775" cy="270425"/>
              </a:xfrm>
              <a:custGeom>
                <a:rect b="b" l="l" r="r" t="t"/>
                <a:pathLst>
                  <a:path extrusionOk="0" h="10817" w="37631">
                    <a:moveTo>
                      <a:pt x="7277" y="4167"/>
                    </a:moveTo>
                    <a:cubicBezTo>
                      <a:pt x="5403" y="4167"/>
                      <a:pt x="3533" y="4862"/>
                      <a:pt x="2187" y="6115"/>
                    </a:cubicBezTo>
                    <a:cubicBezTo>
                      <a:pt x="876" y="7338"/>
                      <a:pt x="99" y="9059"/>
                      <a:pt x="0" y="10817"/>
                    </a:cubicBezTo>
                    <a:lnTo>
                      <a:pt x="8269" y="10817"/>
                    </a:lnTo>
                    <a:cubicBezTo>
                      <a:pt x="8783" y="8742"/>
                      <a:pt x="9811" y="6796"/>
                      <a:pt x="11222" y="5189"/>
                    </a:cubicBezTo>
                    <a:cubicBezTo>
                      <a:pt x="10476" y="4848"/>
                      <a:pt x="9716" y="4535"/>
                      <a:pt x="8912" y="4351"/>
                    </a:cubicBezTo>
                    <a:cubicBezTo>
                      <a:pt x="8377" y="4228"/>
                      <a:pt x="7825" y="4167"/>
                      <a:pt x="7277" y="4167"/>
                    </a:cubicBezTo>
                    <a:close/>
                    <a:moveTo>
                      <a:pt x="32561" y="0"/>
                    </a:moveTo>
                    <a:cubicBezTo>
                      <a:pt x="31471" y="0"/>
                      <a:pt x="30337" y="351"/>
                      <a:pt x="29342" y="815"/>
                    </a:cubicBezTo>
                    <a:cubicBezTo>
                      <a:pt x="27159" y="1829"/>
                      <a:pt x="25264" y="3326"/>
                      <a:pt x="23220" y="4582"/>
                    </a:cubicBezTo>
                    <a:cubicBezTo>
                      <a:pt x="23813" y="5383"/>
                      <a:pt x="24433" y="6146"/>
                      <a:pt x="25285" y="6633"/>
                    </a:cubicBezTo>
                    <a:cubicBezTo>
                      <a:pt x="26818" y="7508"/>
                      <a:pt x="28705" y="7271"/>
                      <a:pt x="30470" y="7345"/>
                    </a:cubicBezTo>
                    <a:cubicBezTo>
                      <a:pt x="32231" y="7420"/>
                      <a:pt x="34275" y="8101"/>
                      <a:pt x="34766" y="9798"/>
                    </a:cubicBezTo>
                    <a:cubicBezTo>
                      <a:pt x="34861" y="10128"/>
                      <a:pt x="34885" y="10472"/>
                      <a:pt x="34888" y="10817"/>
                    </a:cubicBezTo>
                    <a:lnTo>
                      <a:pt x="37481" y="10817"/>
                    </a:lnTo>
                    <a:cubicBezTo>
                      <a:pt x="37631" y="8285"/>
                      <a:pt x="37559" y="5747"/>
                      <a:pt x="36690" y="3373"/>
                    </a:cubicBezTo>
                    <a:cubicBezTo>
                      <a:pt x="36272" y="2228"/>
                      <a:pt x="35613" y="1087"/>
                      <a:pt x="34524" y="477"/>
                    </a:cubicBezTo>
                    <a:cubicBezTo>
                      <a:pt x="33917" y="140"/>
                      <a:pt x="33250" y="0"/>
                      <a:pt x="3256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cap="flat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8" name="Google Shape;938;p20"/>
              <p:cNvSpPr/>
              <p:nvPr/>
            </p:nvSpPr>
            <p:spPr>
              <a:xfrm>
                <a:off x="3304800" y="3964300"/>
                <a:ext cx="665525" cy="155875"/>
              </a:xfrm>
              <a:custGeom>
                <a:rect b="b" l="l" r="r" t="t"/>
                <a:pathLst>
                  <a:path extrusionOk="0" h="6235" w="26621">
                    <a:moveTo>
                      <a:pt x="14952" y="0"/>
                    </a:moveTo>
                    <a:cubicBezTo>
                      <a:pt x="14762" y="120"/>
                      <a:pt x="14570" y="232"/>
                      <a:pt x="14380" y="344"/>
                    </a:cubicBezTo>
                    <a:cubicBezTo>
                      <a:pt x="12537" y="1421"/>
                      <a:pt x="10425" y="2266"/>
                      <a:pt x="8299" y="2266"/>
                    </a:cubicBezTo>
                    <a:cubicBezTo>
                      <a:pt x="7812" y="2266"/>
                      <a:pt x="7321" y="2222"/>
                      <a:pt x="6834" y="2126"/>
                    </a:cubicBezTo>
                    <a:cubicBezTo>
                      <a:pt x="5465" y="1854"/>
                      <a:pt x="4224" y="1186"/>
                      <a:pt x="2954" y="607"/>
                    </a:cubicBezTo>
                    <a:cubicBezTo>
                      <a:pt x="1543" y="2214"/>
                      <a:pt x="515" y="4160"/>
                      <a:pt x="1" y="6235"/>
                    </a:cubicBezTo>
                    <a:lnTo>
                      <a:pt x="26620" y="6235"/>
                    </a:lnTo>
                    <a:cubicBezTo>
                      <a:pt x="26617" y="5890"/>
                      <a:pt x="26593" y="5546"/>
                      <a:pt x="26498" y="5216"/>
                    </a:cubicBezTo>
                    <a:cubicBezTo>
                      <a:pt x="26007" y="3519"/>
                      <a:pt x="23963" y="2838"/>
                      <a:pt x="22202" y="2763"/>
                    </a:cubicBezTo>
                    <a:cubicBezTo>
                      <a:pt x="20437" y="2689"/>
                      <a:pt x="18550" y="2926"/>
                      <a:pt x="17017" y="2051"/>
                    </a:cubicBezTo>
                    <a:cubicBezTo>
                      <a:pt x="16165" y="1564"/>
                      <a:pt x="15545" y="801"/>
                      <a:pt x="149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cap="flat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id="939" name="Google Shape;939;p2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310200" y="3792375"/>
              <a:ext cx="3570403" cy="200835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40" name="Google Shape;940;p20"/>
          <p:cNvGrpSpPr/>
          <p:nvPr/>
        </p:nvGrpSpPr>
        <p:grpSpPr>
          <a:xfrm>
            <a:off x="-1028710" y="3243250"/>
            <a:ext cx="4364586" cy="2440196"/>
            <a:chOff x="-1028710" y="3243250"/>
            <a:chExt cx="4364586" cy="2440196"/>
          </a:xfrm>
        </p:grpSpPr>
        <p:sp>
          <p:nvSpPr>
            <p:cNvPr id="941" name="Google Shape;941;p20"/>
            <p:cNvSpPr/>
            <p:nvPr/>
          </p:nvSpPr>
          <p:spPr>
            <a:xfrm flipH="1">
              <a:off x="-1028710" y="4433100"/>
              <a:ext cx="2293560" cy="786605"/>
            </a:xfrm>
            <a:custGeom>
              <a:rect b="b" l="l" r="r" t="t"/>
              <a:pathLst>
                <a:path extrusionOk="0" h="6095" w="21688">
                  <a:moveTo>
                    <a:pt x="6915" y="1"/>
                  </a:moveTo>
                  <a:cubicBezTo>
                    <a:pt x="5690" y="1"/>
                    <a:pt x="4466" y="306"/>
                    <a:pt x="3406" y="923"/>
                  </a:cubicBezTo>
                  <a:cubicBezTo>
                    <a:pt x="1557" y="2000"/>
                    <a:pt x="287" y="3982"/>
                    <a:pt x="0" y="6094"/>
                  </a:cubicBezTo>
                  <a:lnTo>
                    <a:pt x="21687" y="6094"/>
                  </a:lnTo>
                  <a:cubicBezTo>
                    <a:pt x="21561" y="5767"/>
                    <a:pt x="21367" y="5468"/>
                    <a:pt x="21112" y="5236"/>
                  </a:cubicBezTo>
                  <a:cubicBezTo>
                    <a:pt x="20315" y="4524"/>
                    <a:pt x="19180" y="4357"/>
                    <a:pt x="18114" y="4330"/>
                  </a:cubicBezTo>
                  <a:cubicBezTo>
                    <a:pt x="17047" y="4303"/>
                    <a:pt x="15954" y="4385"/>
                    <a:pt x="14939" y="4058"/>
                  </a:cubicBezTo>
                  <a:cubicBezTo>
                    <a:pt x="13300" y="3526"/>
                    <a:pt x="12179" y="2044"/>
                    <a:pt x="10735" y="1103"/>
                  </a:cubicBezTo>
                  <a:cubicBezTo>
                    <a:pt x="9607" y="370"/>
                    <a:pt x="8261" y="1"/>
                    <a:pt x="69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" name="Google Shape;942;p20"/>
            <p:cNvSpPr/>
            <p:nvPr/>
          </p:nvSpPr>
          <p:spPr>
            <a:xfrm rot="3818127">
              <a:off x="-1175654" y="4029628"/>
              <a:ext cx="2293552" cy="867440"/>
            </a:xfrm>
            <a:custGeom>
              <a:rect b="b" l="l" r="r" t="t"/>
              <a:pathLst>
                <a:path extrusionOk="0" h="6095" w="21688">
                  <a:moveTo>
                    <a:pt x="6915" y="1"/>
                  </a:moveTo>
                  <a:cubicBezTo>
                    <a:pt x="5690" y="1"/>
                    <a:pt x="4466" y="306"/>
                    <a:pt x="3406" y="923"/>
                  </a:cubicBezTo>
                  <a:cubicBezTo>
                    <a:pt x="1557" y="2000"/>
                    <a:pt x="287" y="3982"/>
                    <a:pt x="0" y="6094"/>
                  </a:cubicBezTo>
                  <a:lnTo>
                    <a:pt x="21687" y="6094"/>
                  </a:lnTo>
                  <a:cubicBezTo>
                    <a:pt x="21561" y="5767"/>
                    <a:pt x="21367" y="5468"/>
                    <a:pt x="21112" y="5236"/>
                  </a:cubicBezTo>
                  <a:cubicBezTo>
                    <a:pt x="20315" y="4524"/>
                    <a:pt x="19180" y="4357"/>
                    <a:pt x="18114" y="4330"/>
                  </a:cubicBezTo>
                  <a:cubicBezTo>
                    <a:pt x="17047" y="4303"/>
                    <a:pt x="15954" y="4385"/>
                    <a:pt x="14939" y="4058"/>
                  </a:cubicBezTo>
                  <a:cubicBezTo>
                    <a:pt x="13300" y="3526"/>
                    <a:pt x="12179" y="2044"/>
                    <a:pt x="10735" y="1103"/>
                  </a:cubicBezTo>
                  <a:cubicBezTo>
                    <a:pt x="9607" y="370"/>
                    <a:pt x="8261" y="1"/>
                    <a:pt x="691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943" name="Google Shape;943;p2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-135474" y="3276600"/>
              <a:ext cx="3471350" cy="195262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"/>
          <p:cNvSpPr txBox="1"/>
          <p:nvPr>
            <p:ph type="title"/>
          </p:nvPr>
        </p:nvSpPr>
        <p:spPr>
          <a:xfrm>
            <a:off x="2743200" y="804025"/>
            <a:ext cx="3642000" cy="362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5" name="Google Shape;25;p3"/>
          <p:cNvSpPr/>
          <p:nvPr/>
        </p:nvSpPr>
        <p:spPr>
          <a:xfrm>
            <a:off x="0" y="-76200"/>
            <a:ext cx="2668237" cy="1145841"/>
          </a:xfrm>
          <a:custGeom>
            <a:rect b="b" l="l" r="r" t="t"/>
            <a:pathLst>
              <a:path extrusionOk="0" h="17354" w="40411">
                <a:moveTo>
                  <a:pt x="1" y="1"/>
                </a:moveTo>
                <a:lnTo>
                  <a:pt x="1" y="15907"/>
                </a:lnTo>
                <a:cubicBezTo>
                  <a:pt x="65" y="15937"/>
                  <a:pt x="126" y="15971"/>
                  <a:pt x="191" y="16002"/>
                </a:cubicBezTo>
                <a:cubicBezTo>
                  <a:pt x="2158" y="16904"/>
                  <a:pt x="4321" y="17353"/>
                  <a:pt x="6484" y="17353"/>
                </a:cubicBezTo>
                <a:cubicBezTo>
                  <a:pt x="8846" y="17353"/>
                  <a:pt x="11208" y="16818"/>
                  <a:pt x="13317" y="15753"/>
                </a:cubicBezTo>
                <a:cubicBezTo>
                  <a:pt x="16309" y="14240"/>
                  <a:pt x="18696" y="11792"/>
                  <a:pt x="21282" y="9658"/>
                </a:cubicBezTo>
                <a:cubicBezTo>
                  <a:pt x="23867" y="7523"/>
                  <a:pt x="26889" y="5608"/>
                  <a:pt x="30241" y="5523"/>
                </a:cubicBezTo>
                <a:cubicBezTo>
                  <a:pt x="30334" y="5520"/>
                  <a:pt x="30427" y="5519"/>
                  <a:pt x="30520" y="5519"/>
                </a:cubicBezTo>
                <a:cubicBezTo>
                  <a:pt x="31256" y="5519"/>
                  <a:pt x="32006" y="5597"/>
                  <a:pt x="32756" y="5673"/>
                </a:cubicBezTo>
                <a:cubicBezTo>
                  <a:pt x="33509" y="5749"/>
                  <a:pt x="34261" y="5826"/>
                  <a:pt x="34992" y="5826"/>
                </a:cubicBezTo>
                <a:cubicBezTo>
                  <a:pt x="36016" y="5826"/>
                  <a:pt x="37001" y="5676"/>
                  <a:pt x="37897" y="5165"/>
                </a:cubicBezTo>
                <a:cubicBezTo>
                  <a:pt x="39627" y="4177"/>
                  <a:pt x="40411" y="1858"/>
                  <a:pt x="3974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3"/>
          <p:cNvSpPr/>
          <p:nvPr/>
        </p:nvSpPr>
        <p:spPr>
          <a:xfrm>
            <a:off x="0" y="-76200"/>
            <a:ext cx="4572074" cy="2474025"/>
          </a:xfrm>
          <a:custGeom>
            <a:rect b="b" l="l" r="r" t="t"/>
            <a:pathLst>
              <a:path extrusionOk="0" h="41724" w="69245">
                <a:moveTo>
                  <a:pt x="39740" y="1"/>
                </a:moveTo>
                <a:cubicBezTo>
                  <a:pt x="40411" y="1858"/>
                  <a:pt x="39627" y="4177"/>
                  <a:pt x="37897" y="5165"/>
                </a:cubicBezTo>
                <a:cubicBezTo>
                  <a:pt x="37001" y="5676"/>
                  <a:pt x="36016" y="5826"/>
                  <a:pt x="34992" y="5826"/>
                </a:cubicBezTo>
                <a:cubicBezTo>
                  <a:pt x="34261" y="5826"/>
                  <a:pt x="33509" y="5749"/>
                  <a:pt x="32756" y="5673"/>
                </a:cubicBezTo>
                <a:cubicBezTo>
                  <a:pt x="32006" y="5597"/>
                  <a:pt x="31256" y="5519"/>
                  <a:pt x="30520" y="5519"/>
                </a:cubicBezTo>
                <a:cubicBezTo>
                  <a:pt x="30427" y="5519"/>
                  <a:pt x="30334" y="5520"/>
                  <a:pt x="30241" y="5523"/>
                </a:cubicBezTo>
                <a:cubicBezTo>
                  <a:pt x="26889" y="5608"/>
                  <a:pt x="23867" y="7523"/>
                  <a:pt x="21282" y="9658"/>
                </a:cubicBezTo>
                <a:cubicBezTo>
                  <a:pt x="18696" y="11792"/>
                  <a:pt x="16309" y="14240"/>
                  <a:pt x="13317" y="15753"/>
                </a:cubicBezTo>
                <a:cubicBezTo>
                  <a:pt x="11208" y="16818"/>
                  <a:pt x="8846" y="17353"/>
                  <a:pt x="6484" y="17353"/>
                </a:cubicBezTo>
                <a:cubicBezTo>
                  <a:pt x="4321" y="17353"/>
                  <a:pt x="2158" y="16904"/>
                  <a:pt x="191" y="16002"/>
                </a:cubicBezTo>
                <a:cubicBezTo>
                  <a:pt x="126" y="15971"/>
                  <a:pt x="65" y="15937"/>
                  <a:pt x="1" y="15907"/>
                </a:cubicBezTo>
                <a:lnTo>
                  <a:pt x="1" y="40275"/>
                </a:lnTo>
                <a:cubicBezTo>
                  <a:pt x="2507" y="41245"/>
                  <a:pt x="5200" y="41724"/>
                  <a:pt x="7895" y="41724"/>
                </a:cubicBezTo>
                <a:cubicBezTo>
                  <a:pt x="12645" y="41724"/>
                  <a:pt x="17404" y="40237"/>
                  <a:pt x="21173" y="37335"/>
                </a:cubicBezTo>
                <a:cubicBezTo>
                  <a:pt x="28259" y="31877"/>
                  <a:pt x="31281" y="22682"/>
                  <a:pt x="37133" y="15916"/>
                </a:cubicBezTo>
                <a:cubicBezTo>
                  <a:pt x="41746" y="10586"/>
                  <a:pt x="48164" y="6848"/>
                  <a:pt x="55080" y="5468"/>
                </a:cubicBezTo>
                <a:cubicBezTo>
                  <a:pt x="58218" y="4845"/>
                  <a:pt x="61474" y="4682"/>
                  <a:pt x="64458" y="3534"/>
                </a:cubicBezTo>
                <a:cubicBezTo>
                  <a:pt x="66318" y="2818"/>
                  <a:pt x="68097" y="1592"/>
                  <a:pt x="6924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3"/>
          <p:cNvSpPr/>
          <p:nvPr/>
        </p:nvSpPr>
        <p:spPr>
          <a:xfrm>
            <a:off x="5861375" y="4178175"/>
            <a:ext cx="3351600" cy="1021698"/>
          </a:xfrm>
          <a:custGeom>
            <a:rect b="b" l="l" r="r" t="t"/>
            <a:pathLst>
              <a:path extrusionOk="0" h="14312" w="44285">
                <a:moveTo>
                  <a:pt x="44285" y="0"/>
                </a:moveTo>
                <a:cubicBezTo>
                  <a:pt x="42694" y="290"/>
                  <a:pt x="41153" y="1067"/>
                  <a:pt x="39825" y="2024"/>
                </a:cubicBezTo>
                <a:cubicBezTo>
                  <a:pt x="37795" y="3485"/>
                  <a:pt x="36088" y="5359"/>
                  <a:pt x="34068" y="6834"/>
                </a:cubicBezTo>
                <a:cubicBezTo>
                  <a:pt x="30950" y="9117"/>
                  <a:pt x="27108" y="10394"/>
                  <a:pt x="23245" y="10435"/>
                </a:cubicBezTo>
                <a:cubicBezTo>
                  <a:pt x="23175" y="10436"/>
                  <a:pt x="23106" y="10436"/>
                  <a:pt x="23037" y="10436"/>
                </a:cubicBezTo>
                <a:cubicBezTo>
                  <a:pt x="19957" y="10436"/>
                  <a:pt x="16925" y="9699"/>
                  <a:pt x="13873" y="9252"/>
                </a:cubicBezTo>
                <a:cubicBezTo>
                  <a:pt x="12567" y="9062"/>
                  <a:pt x="11230" y="8928"/>
                  <a:pt x="9904" y="8928"/>
                </a:cubicBezTo>
                <a:cubicBezTo>
                  <a:pt x="8063" y="8928"/>
                  <a:pt x="6243" y="9185"/>
                  <a:pt x="4556" y="9900"/>
                </a:cubicBezTo>
                <a:cubicBezTo>
                  <a:pt x="2570" y="10741"/>
                  <a:pt x="825" y="12363"/>
                  <a:pt x="1" y="14312"/>
                </a:cubicBezTo>
                <a:lnTo>
                  <a:pt x="44285" y="14312"/>
                </a:lnTo>
                <a:lnTo>
                  <a:pt x="4428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" name="Google Shape;28;p3"/>
          <p:cNvGrpSpPr/>
          <p:nvPr/>
        </p:nvGrpSpPr>
        <p:grpSpPr>
          <a:xfrm>
            <a:off x="6290393" y="4651784"/>
            <a:ext cx="3005329" cy="548185"/>
            <a:chOff x="6290110" y="4651689"/>
            <a:chExt cx="2765556" cy="548185"/>
          </a:xfrm>
        </p:grpSpPr>
        <p:sp>
          <p:nvSpPr>
            <p:cNvPr id="29" name="Google Shape;29;p3"/>
            <p:cNvSpPr/>
            <p:nvPr/>
          </p:nvSpPr>
          <p:spPr>
            <a:xfrm>
              <a:off x="8707752" y="4709513"/>
              <a:ext cx="347912" cy="331809"/>
            </a:xfrm>
            <a:custGeom>
              <a:rect b="b" l="l" r="r" t="t"/>
              <a:pathLst>
                <a:path extrusionOk="0" h="4648" w="4597">
                  <a:moveTo>
                    <a:pt x="263" y="1"/>
                  </a:moveTo>
                  <a:cubicBezTo>
                    <a:pt x="175" y="18"/>
                    <a:pt x="89" y="31"/>
                    <a:pt x="1" y="52"/>
                  </a:cubicBezTo>
                  <a:lnTo>
                    <a:pt x="4249" y="4300"/>
                  </a:lnTo>
                  <a:lnTo>
                    <a:pt x="4276" y="4328"/>
                  </a:lnTo>
                  <a:lnTo>
                    <a:pt x="4596" y="4647"/>
                  </a:lnTo>
                  <a:lnTo>
                    <a:pt x="4596" y="4334"/>
                  </a:lnTo>
                  <a:lnTo>
                    <a:pt x="4460" y="4198"/>
                  </a:lnTo>
                  <a:lnTo>
                    <a:pt x="4433" y="4171"/>
                  </a:lnTo>
                  <a:lnTo>
                    <a:pt x="263" y="1"/>
                  </a:lnTo>
                  <a:close/>
                </a:path>
              </a:pathLst>
            </a:custGeom>
            <a:solidFill>
              <a:srgbClr val="231F2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8536031" y="4766481"/>
              <a:ext cx="475286" cy="433394"/>
            </a:xfrm>
            <a:custGeom>
              <a:rect b="b" l="l" r="r" t="t"/>
              <a:pathLst>
                <a:path extrusionOk="0" h="6071" w="6280">
                  <a:moveTo>
                    <a:pt x="209" y="0"/>
                  </a:moveTo>
                  <a:cubicBezTo>
                    <a:pt x="141" y="34"/>
                    <a:pt x="69" y="68"/>
                    <a:pt x="1" y="102"/>
                  </a:cubicBezTo>
                  <a:lnTo>
                    <a:pt x="4958" y="5063"/>
                  </a:lnTo>
                  <a:lnTo>
                    <a:pt x="4985" y="5090"/>
                  </a:lnTo>
                  <a:lnTo>
                    <a:pt x="5012" y="5117"/>
                  </a:lnTo>
                  <a:lnTo>
                    <a:pt x="5966" y="6071"/>
                  </a:lnTo>
                  <a:lnTo>
                    <a:pt x="6279" y="6071"/>
                  </a:lnTo>
                  <a:lnTo>
                    <a:pt x="5169" y="4961"/>
                  </a:lnTo>
                  <a:lnTo>
                    <a:pt x="5142" y="4933"/>
                  </a:lnTo>
                  <a:lnTo>
                    <a:pt x="5114" y="4906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rgbClr val="231F2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8458457" y="4804173"/>
              <a:ext cx="434493" cy="395487"/>
            </a:xfrm>
            <a:custGeom>
              <a:rect b="b" l="l" r="r" t="t"/>
              <a:pathLst>
                <a:path extrusionOk="0" h="5540" w="5741">
                  <a:moveTo>
                    <a:pt x="202" y="0"/>
                  </a:moveTo>
                  <a:cubicBezTo>
                    <a:pt x="137" y="38"/>
                    <a:pt x="68" y="75"/>
                    <a:pt x="1" y="112"/>
                  </a:cubicBezTo>
                  <a:lnTo>
                    <a:pt x="5202" y="5315"/>
                  </a:lnTo>
                  <a:lnTo>
                    <a:pt x="5230" y="5342"/>
                  </a:lnTo>
                  <a:lnTo>
                    <a:pt x="5257" y="5369"/>
                  </a:lnTo>
                  <a:lnTo>
                    <a:pt x="5427" y="5536"/>
                  </a:lnTo>
                  <a:lnTo>
                    <a:pt x="5741" y="5540"/>
                  </a:lnTo>
                  <a:lnTo>
                    <a:pt x="5414" y="5213"/>
                  </a:lnTo>
                  <a:lnTo>
                    <a:pt x="5386" y="5185"/>
                  </a:lnTo>
                  <a:lnTo>
                    <a:pt x="5359" y="5158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231F2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8617767" y="4733856"/>
              <a:ext cx="437899" cy="418902"/>
            </a:xfrm>
            <a:custGeom>
              <a:rect b="b" l="l" r="r" t="t"/>
              <a:pathLst>
                <a:path extrusionOk="0" h="5868" w="5786">
                  <a:moveTo>
                    <a:pt x="229" y="1"/>
                  </a:moveTo>
                  <a:cubicBezTo>
                    <a:pt x="154" y="28"/>
                    <a:pt x="76" y="52"/>
                    <a:pt x="1" y="83"/>
                  </a:cubicBezTo>
                  <a:lnTo>
                    <a:pt x="4658" y="4739"/>
                  </a:lnTo>
                  <a:lnTo>
                    <a:pt x="4685" y="4767"/>
                  </a:lnTo>
                  <a:lnTo>
                    <a:pt x="4712" y="4794"/>
                  </a:lnTo>
                  <a:lnTo>
                    <a:pt x="5785" y="5867"/>
                  </a:lnTo>
                  <a:lnTo>
                    <a:pt x="5785" y="5553"/>
                  </a:lnTo>
                  <a:lnTo>
                    <a:pt x="4869" y="4637"/>
                  </a:lnTo>
                  <a:lnTo>
                    <a:pt x="4842" y="4610"/>
                  </a:lnTo>
                  <a:lnTo>
                    <a:pt x="4814" y="4583"/>
                  </a:lnTo>
                  <a:lnTo>
                    <a:pt x="229" y="1"/>
                  </a:lnTo>
                  <a:close/>
                </a:path>
              </a:pathLst>
            </a:custGeom>
            <a:solidFill>
              <a:srgbClr val="231F2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8950916" y="4719793"/>
              <a:ext cx="104745" cy="98800"/>
            </a:xfrm>
            <a:custGeom>
              <a:rect b="b" l="l" r="r" t="t"/>
              <a:pathLst>
                <a:path extrusionOk="0" h="1384" w="1384">
                  <a:moveTo>
                    <a:pt x="0" y="0"/>
                  </a:moveTo>
                  <a:lnTo>
                    <a:pt x="1383" y="1383"/>
                  </a:lnTo>
                  <a:lnTo>
                    <a:pt x="1383" y="1073"/>
                  </a:lnTo>
                  <a:lnTo>
                    <a:pt x="525" y="211"/>
                  </a:lnTo>
                  <a:cubicBezTo>
                    <a:pt x="358" y="129"/>
                    <a:pt x="181" y="61"/>
                    <a:pt x="0" y="0"/>
                  </a:cubicBezTo>
                  <a:close/>
                </a:path>
              </a:pathLst>
            </a:custGeom>
            <a:solidFill>
              <a:srgbClr val="231F2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>
              <a:off x="8812949" y="4700947"/>
              <a:ext cx="242714" cy="229011"/>
            </a:xfrm>
            <a:custGeom>
              <a:rect b="b" l="l" r="r" t="t"/>
              <a:pathLst>
                <a:path extrusionOk="0" h="3208" w="3207">
                  <a:moveTo>
                    <a:pt x="93" y="0"/>
                  </a:moveTo>
                  <a:cubicBezTo>
                    <a:pt x="62" y="0"/>
                    <a:pt x="32" y="1"/>
                    <a:pt x="1" y="2"/>
                  </a:cubicBezTo>
                  <a:lnTo>
                    <a:pt x="3206" y="3207"/>
                  </a:lnTo>
                  <a:lnTo>
                    <a:pt x="3206" y="2894"/>
                  </a:lnTo>
                  <a:lnTo>
                    <a:pt x="318" y="5"/>
                  </a:lnTo>
                  <a:cubicBezTo>
                    <a:pt x="243" y="3"/>
                    <a:pt x="168" y="0"/>
                    <a:pt x="93" y="0"/>
                  </a:cubicBezTo>
                  <a:close/>
                </a:path>
              </a:pathLst>
            </a:custGeom>
            <a:solidFill>
              <a:srgbClr val="231F2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>
              <a:off x="8050308" y="4980501"/>
              <a:ext cx="250433" cy="217161"/>
            </a:xfrm>
            <a:custGeom>
              <a:rect b="b" l="l" r="r" t="t"/>
              <a:pathLst>
                <a:path extrusionOk="0" h="3042" w="3309">
                  <a:moveTo>
                    <a:pt x="263" y="0"/>
                  </a:moveTo>
                  <a:cubicBezTo>
                    <a:pt x="175" y="17"/>
                    <a:pt x="89" y="34"/>
                    <a:pt x="1" y="48"/>
                  </a:cubicBezTo>
                  <a:lnTo>
                    <a:pt x="2996" y="3042"/>
                  </a:lnTo>
                  <a:lnTo>
                    <a:pt x="3309" y="3042"/>
                  </a:lnTo>
                  <a:lnTo>
                    <a:pt x="263" y="0"/>
                  </a:lnTo>
                  <a:close/>
                </a:path>
              </a:pathLst>
            </a:custGeom>
            <a:solidFill>
              <a:srgbClr val="231F2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>
              <a:off x="8228689" y="4922320"/>
              <a:ext cx="308709" cy="276127"/>
            </a:xfrm>
            <a:custGeom>
              <a:rect b="b" l="l" r="r" t="t"/>
              <a:pathLst>
                <a:path extrusionOk="0" h="3868" w="4079">
                  <a:moveTo>
                    <a:pt x="213" y="1"/>
                  </a:moveTo>
                  <a:cubicBezTo>
                    <a:pt x="141" y="34"/>
                    <a:pt x="73" y="66"/>
                    <a:pt x="1" y="100"/>
                  </a:cubicBezTo>
                  <a:lnTo>
                    <a:pt x="3769" y="3867"/>
                  </a:lnTo>
                  <a:lnTo>
                    <a:pt x="4079" y="3867"/>
                  </a:lnTo>
                  <a:lnTo>
                    <a:pt x="213" y="1"/>
                  </a:lnTo>
                  <a:close/>
                </a:path>
              </a:pathLst>
            </a:custGeom>
            <a:solidFill>
              <a:srgbClr val="231F2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>
              <a:off x="8383154" y="4844222"/>
              <a:ext cx="391203" cy="354939"/>
            </a:xfrm>
            <a:custGeom>
              <a:rect b="b" l="l" r="r" t="t"/>
              <a:pathLst>
                <a:path extrusionOk="0" h="4972" w="5169">
                  <a:moveTo>
                    <a:pt x="198" y="1"/>
                  </a:moveTo>
                  <a:cubicBezTo>
                    <a:pt x="134" y="39"/>
                    <a:pt x="65" y="76"/>
                    <a:pt x="1" y="114"/>
                  </a:cubicBezTo>
                  <a:lnTo>
                    <a:pt x="4855" y="4971"/>
                  </a:lnTo>
                  <a:lnTo>
                    <a:pt x="5169" y="4971"/>
                  </a:lnTo>
                  <a:lnTo>
                    <a:pt x="198" y="1"/>
                  </a:lnTo>
                  <a:close/>
                </a:path>
              </a:pathLst>
            </a:custGeom>
            <a:solidFill>
              <a:srgbClr val="231F2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>
              <a:off x="7938905" y="4990209"/>
              <a:ext cx="243244" cy="207238"/>
            </a:xfrm>
            <a:custGeom>
              <a:rect b="b" l="l" r="r" t="t"/>
              <a:pathLst>
                <a:path extrusionOk="0" h="2903" w="3214">
                  <a:moveTo>
                    <a:pt x="1" y="0"/>
                  </a:moveTo>
                  <a:lnTo>
                    <a:pt x="2900" y="2899"/>
                  </a:lnTo>
                  <a:lnTo>
                    <a:pt x="3213" y="2903"/>
                  </a:lnTo>
                  <a:lnTo>
                    <a:pt x="325" y="14"/>
                  </a:lnTo>
                  <a:cubicBezTo>
                    <a:pt x="216" y="11"/>
                    <a:pt x="106" y="7"/>
                    <a:pt x="1" y="0"/>
                  </a:cubicBezTo>
                  <a:close/>
                </a:path>
              </a:pathLst>
            </a:custGeom>
            <a:solidFill>
              <a:srgbClr val="231F2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" name="Google Shape;39;p3"/>
            <p:cNvSpPr/>
            <p:nvPr/>
          </p:nvSpPr>
          <p:spPr>
            <a:xfrm>
              <a:off x="8144153" y="4955372"/>
              <a:ext cx="274879" cy="242860"/>
            </a:xfrm>
            <a:custGeom>
              <a:rect b="b" l="l" r="r" t="t"/>
              <a:pathLst>
                <a:path extrusionOk="0" h="3402" w="3632">
                  <a:moveTo>
                    <a:pt x="232" y="1"/>
                  </a:moveTo>
                  <a:cubicBezTo>
                    <a:pt x="154" y="29"/>
                    <a:pt x="79" y="55"/>
                    <a:pt x="1" y="79"/>
                  </a:cubicBezTo>
                  <a:lnTo>
                    <a:pt x="3319" y="3398"/>
                  </a:lnTo>
                  <a:lnTo>
                    <a:pt x="3632" y="3401"/>
                  </a:lnTo>
                  <a:lnTo>
                    <a:pt x="232" y="1"/>
                  </a:lnTo>
                  <a:close/>
                </a:path>
              </a:pathLst>
            </a:custGeom>
            <a:solidFill>
              <a:srgbClr val="231F2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" name="Google Shape;40;p3"/>
            <p:cNvSpPr/>
            <p:nvPr/>
          </p:nvSpPr>
          <p:spPr>
            <a:xfrm>
              <a:off x="8307322" y="4884413"/>
              <a:ext cx="348745" cy="314462"/>
            </a:xfrm>
            <a:custGeom>
              <a:rect b="b" l="l" r="r" t="t"/>
              <a:pathLst>
                <a:path extrusionOk="0" h="4405" w="4608">
                  <a:moveTo>
                    <a:pt x="202" y="0"/>
                  </a:moveTo>
                  <a:cubicBezTo>
                    <a:pt x="134" y="38"/>
                    <a:pt x="66" y="72"/>
                    <a:pt x="1" y="109"/>
                  </a:cubicBezTo>
                  <a:lnTo>
                    <a:pt x="4293" y="4402"/>
                  </a:lnTo>
                  <a:lnTo>
                    <a:pt x="4607" y="4405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231F2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772103" y="4944236"/>
              <a:ext cx="291756" cy="252712"/>
            </a:xfrm>
            <a:custGeom>
              <a:rect b="b" l="l" r="r" t="t"/>
              <a:pathLst>
                <a:path extrusionOk="0" h="3540" w="3855">
                  <a:moveTo>
                    <a:pt x="1" y="1"/>
                  </a:moveTo>
                  <a:lnTo>
                    <a:pt x="1013" y="1012"/>
                  </a:lnTo>
                  <a:lnTo>
                    <a:pt x="1040" y="1040"/>
                  </a:lnTo>
                  <a:lnTo>
                    <a:pt x="1067" y="1067"/>
                  </a:lnTo>
                  <a:lnTo>
                    <a:pt x="3540" y="3540"/>
                  </a:lnTo>
                  <a:lnTo>
                    <a:pt x="3854" y="3540"/>
                  </a:lnTo>
                  <a:lnTo>
                    <a:pt x="1224" y="910"/>
                  </a:lnTo>
                  <a:lnTo>
                    <a:pt x="1197" y="883"/>
                  </a:lnTo>
                  <a:lnTo>
                    <a:pt x="1169" y="856"/>
                  </a:lnTo>
                  <a:lnTo>
                    <a:pt x="576" y="266"/>
                  </a:lnTo>
                  <a:cubicBezTo>
                    <a:pt x="382" y="188"/>
                    <a:pt x="188" y="95"/>
                    <a:pt x="1" y="1"/>
                  </a:cubicBezTo>
                  <a:close/>
                </a:path>
              </a:pathLst>
            </a:custGeom>
            <a:solidFill>
              <a:srgbClr val="231F2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7409362" y="4713440"/>
              <a:ext cx="535832" cy="483293"/>
            </a:xfrm>
            <a:custGeom>
              <a:rect b="b" l="l" r="r" t="t"/>
              <a:pathLst>
                <a:path extrusionOk="0" h="6770" w="7080">
                  <a:moveTo>
                    <a:pt x="1" y="1"/>
                  </a:moveTo>
                  <a:lnTo>
                    <a:pt x="5026" y="5025"/>
                  </a:lnTo>
                  <a:lnTo>
                    <a:pt x="5053" y="5053"/>
                  </a:lnTo>
                  <a:lnTo>
                    <a:pt x="5080" y="5080"/>
                  </a:lnTo>
                  <a:lnTo>
                    <a:pt x="6767" y="6770"/>
                  </a:lnTo>
                  <a:lnTo>
                    <a:pt x="7080" y="6770"/>
                  </a:lnTo>
                  <a:lnTo>
                    <a:pt x="5237" y="4923"/>
                  </a:lnTo>
                  <a:lnTo>
                    <a:pt x="5210" y="4896"/>
                  </a:lnTo>
                  <a:lnTo>
                    <a:pt x="5182" y="4869"/>
                  </a:lnTo>
                  <a:lnTo>
                    <a:pt x="726" y="413"/>
                  </a:lnTo>
                  <a:cubicBezTo>
                    <a:pt x="495" y="270"/>
                    <a:pt x="256" y="130"/>
                    <a:pt x="11" y="4"/>
                  </a:cubicBezTo>
                  <a:cubicBezTo>
                    <a:pt x="7" y="4"/>
                    <a:pt x="4" y="1"/>
                    <a:pt x="1" y="1"/>
                  </a:cubicBezTo>
                  <a:close/>
                </a:path>
              </a:pathLst>
            </a:custGeom>
            <a:solidFill>
              <a:srgbClr val="231F2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3"/>
            <p:cNvSpPr/>
            <p:nvPr/>
          </p:nvSpPr>
          <p:spPr>
            <a:xfrm>
              <a:off x="7235068" y="4660399"/>
              <a:ext cx="591837" cy="535835"/>
            </a:xfrm>
            <a:custGeom>
              <a:rect b="b" l="l" r="r" t="t"/>
              <a:pathLst>
                <a:path extrusionOk="0" h="7506" w="7820">
                  <a:moveTo>
                    <a:pt x="1" y="1"/>
                  </a:moveTo>
                  <a:lnTo>
                    <a:pt x="6548" y="6549"/>
                  </a:lnTo>
                  <a:lnTo>
                    <a:pt x="6576" y="6576"/>
                  </a:lnTo>
                  <a:lnTo>
                    <a:pt x="7505" y="7505"/>
                  </a:lnTo>
                  <a:lnTo>
                    <a:pt x="7819" y="7505"/>
                  </a:lnTo>
                  <a:lnTo>
                    <a:pt x="6760" y="6447"/>
                  </a:lnTo>
                  <a:lnTo>
                    <a:pt x="6732" y="6419"/>
                  </a:lnTo>
                  <a:lnTo>
                    <a:pt x="389" y="76"/>
                  </a:lnTo>
                  <a:cubicBezTo>
                    <a:pt x="260" y="49"/>
                    <a:pt x="130" y="21"/>
                    <a:pt x="1" y="1"/>
                  </a:cubicBezTo>
                  <a:close/>
                </a:path>
              </a:pathLst>
            </a:custGeom>
            <a:solidFill>
              <a:srgbClr val="231F2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3"/>
            <p:cNvSpPr/>
            <p:nvPr/>
          </p:nvSpPr>
          <p:spPr>
            <a:xfrm>
              <a:off x="7107999" y="4651689"/>
              <a:ext cx="600541" cy="544330"/>
            </a:xfrm>
            <a:custGeom>
              <a:rect b="b" l="l" r="r" t="t"/>
              <a:pathLst>
                <a:path extrusionOk="0" h="7625" w="7935">
                  <a:moveTo>
                    <a:pt x="156" y="1"/>
                  </a:moveTo>
                  <a:cubicBezTo>
                    <a:pt x="103" y="1"/>
                    <a:pt x="51" y="2"/>
                    <a:pt x="0" y="3"/>
                  </a:cubicBezTo>
                  <a:lnTo>
                    <a:pt x="7447" y="7451"/>
                  </a:lnTo>
                  <a:lnTo>
                    <a:pt x="7475" y="7478"/>
                  </a:lnTo>
                  <a:lnTo>
                    <a:pt x="7502" y="7505"/>
                  </a:lnTo>
                  <a:lnTo>
                    <a:pt x="7621" y="7624"/>
                  </a:lnTo>
                  <a:lnTo>
                    <a:pt x="7934" y="7624"/>
                  </a:lnTo>
                  <a:lnTo>
                    <a:pt x="7659" y="7349"/>
                  </a:lnTo>
                  <a:lnTo>
                    <a:pt x="7631" y="7321"/>
                  </a:lnTo>
                  <a:lnTo>
                    <a:pt x="7604" y="7294"/>
                  </a:lnTo>
                  <a:lnTo>
                    <a:pt x="313" y="3"/>
                  </a:lnTo>
                  <a:cubicBezTo>
                    <a:pt x="261" y="2"/>
                    <a:pt x="208" y="1"/>
                    <a:pt x="156" y="1"/>
                  </a:cubicBezTo>
                  <a:close/>
                </a:path>
              </a:pathLst>
            </a:custGeom>
            <a:solidFill>
              <a:srgbClr val="231F2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6522452" y="4869065"/>
              <a:ext cx="356919" cy="324528"/>
            </a:xfrm>
            <a:custGeom>
              <a:rect b="b" l="l" r="r" t="t"/>
              <a:pathLst>
                <a:path extrusionOk="0" h="4546" w="4716">
                  <a:moveTo>
                    <a:pt x="171" y="0"/>
                  </a:moveTo>
                  <a:cubicBezTo>
                    <a:pt x="113" y="49"/>
                    <a:pt x="58" y="96"/>
                    <a:pt x="0" y="140"/>
                  </a:cubicBezTo>
                  <a:lnTo>
                    <a:pt x="1926" y="2065"/>
                  </a:lnTo>
                  <a:lnTo>
                    <a:pt x="1953" y="2093"/>
                  </a:lnTo>
                  <a:lnTo>
                    <a:pt x="1980" y="2120"/>
                  </a:lnTo>
                  <a:lnTo>
                    <a:pt x="4402" y="4541"/>
                  </a:lnTo>
                  <a:lnTo>
                    <a:pt x="4715" y="4546"/>
                  </a:lnTo>
                  <a:lnTo>
                    <a:pt x="4715" y="4546"/>
                  </a:lnTo>
                  <a:lnTo>
                    <a:pt x="2133" y="1963"/>
                  </a:lnTo>
                  <a:lnTo>
                    <a:pt x="2106" y="1936"/>
                  </a:lnTo>
                  <a:lnTo>
                    <a:pt x="2079" y="1909"/>
                  </a:lnTo>
                  <a:lnTo>
                    <a:pt x="171" y="0"/>
                  </a:lnTo>
                  <a:close/>
                </a:path>
              </a:pathLst>
            </a:custGeom>
            <a:solidFill>
              <a:srgbClr val="231F2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658527" y="4776403"/>
              <a:ext cx="457728" cy="417902"/>
            </a:xfrm>
            <a:custGeom>
              <a:rect b="b" l="l" r="r" t="t"/>
              <a:pathLst>
                <a:path extrusionOk="0" h="5854" w="6048">
                  <a:moveTo>
                    <a:pt x="196" y="1"/>
                  </a:moveTo>
                  <a:cubicBezTo>
                    <a:pt x="131" y="39"/>
                    <a:pt x="66" y="79"/>
                    <a:pt x="1" y="116"/>
                  </a:cubicBezTo>
                  <a:lnTo>
                    <a:pt x="1688" y="1803"/>
                  </a:lnTo>
                  <a:lnTo>
                    <a:pt x="1715" y="1830"/>
                  </a:lnTo>
                  <a:lnTo>
                    <a:pt x="1742" y="1858"/>
                  </a:lnTo>
                  <a:lnTo>
                    <a:pt x="5735" y="5850"/>
                  </a:lnTo>
                  <a:lnTo>
                    <a:pt x="6048" y="5853"/>
                  </a:lnTo>
                  <a:lnTo>
                    <a:pt x="1868" y="1674"/>
                  </a:lnTo>
                  <a:lnTo>
                    <a:pt x="196" y="1"/>
                  </a:lnTo>
                  <a:close/>
                </a:path>
              </a:pathLst>
            </a:custGeom>
            <a:solidFill>
              <a:srgbClr val="231F2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3"/>
            <p:cNvSpPr/>
            <p:nvPr/>
          </p:nvSpPr>
          <p:spPr>
            <a:xfrm>
              <a:off x="6814582" y="4703231"/>
              <a:ext cx="538405" cy="491788"/>
            </a:xfrm>
            <a:custGeom>
              <a:rect b="b" l="l" r="r" t="t"/>
              <a:pathLst>
                <a:path extrusionOk="0" h="6889" w="7114">
                  <a:moveTo>
                    <a:pt x="225" y="1"/>
                  </a:moveTo>
                  <a:cubicBezTo>
                    <a:pt x="151" y="28"/>
                    <a:pt x="75" y="55"/>
                    <a:pt x="0" y="82"/>
                  </a:cubicBezTo>
                  <a:lnTo>
                    <a:pt x="1209" y="1295"/>
                  </a:lnTo>
                  <a:lnTo>
                    <a:pt x="6800" y="6885"/>
                  </a:lnTo>
                  <a:lnTo>
                    <a:pt x="7113" y="6889"/>
                  </a:lnTo>
                  <a:lnTo>
                    <a:pt x="1393" y="1166"/>
                  </a:lnTo>
                  <a:lnTo>
                    <a:pt x="1366" y="1138"/>
                  </a:lnTo>
                  <a:lnTo>
                    <a:pt x="1339" y="1111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231F2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3"/>
            <p:cNvSpPr/>
            <p:nvPr/>
          </p:nvSpPr>
          <p:spPr>
            <a:xfrm>
              <a:off x="6999699" y="4657971"/>
              <a:ext cx="590172" cy="537548"/>
            </a:xfrm>
            <a:custGeom>
              <a:rect b="b" l="l" r="r" t="t"/>
              <a:pathLst>
                <a:path extrusionOk="0" h="7530" w="7798">
                  <a:moveTo>
                    <a:pt x="269" y="1"/>
                  </a:moveTo>
                  <a:cubicBezTo>
                    <a:pt x="181" y="14"/>
                    <a:pt x="89" y="28"/>
                    <a:pt x="0" y="42"/>
                  </a:cubicBezTo>
                  <a:lnTo>
                    <a:pt x="296" y="341"/>
                  </a:lnTo>
                  <a:lnTo>
                    <a:pt x="324" y="369"/>
                  </a:lnTo>
                  <a:lnTo>
                    <a:pt x="351" y="396"/>
                  </a:lnTo>
                  <a:lnTo>
                    <a:pt x="7485" y="7530"/>
                  </a:lnTo>
                  <a:lnTo>
                    <a:pt x="7798" y="7530"/>
                  </a:lnTo>
                  <a:lnTo>
                    <a:pt x="508" y="239"/>
                  </a:lnTo>
                  <a:lnTo>
                    <a:pt x="480" y="212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231F2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3"/>
            <p:cNvSpPr/>
            <p:nvPr/>
          </p:nvSpPr>
          <p:spPr>
            <a:xfrm>
              <a:off x="6588446" y="4820664"/>
              <a:ext cx="409291" cy="373142"/>
            </a:xfrm>
            <a:custGeom>
              <a:rect b="b" l="l" r="r" t="t"/>
              <a:pathLst>
                <a:path extrusionOk="0" h="5227" w="5408">
                  <a:moveTo>
                    <a:pt x="181" y="1"/>
                  </a:moveTo>
                  <a:cubicBezTo>
                    <a:pt x="120" y="45"/>
                    <a:pt x="59" y="86"/>
                    <a:pt x="1" y="130"/>
                  </a:cubicBezTo>
                  <a:lnTo>
                    <a:pt x="1834" y="1963"/>
                  </a:lnTo>
                  <a:lnTo>
                    <a:pt x="1861" y="1990"/>
                  </a:lnTo>
                  <a:lnTo>
                    <a:pt x="1888" y="2018"/>
                  </a:lnTo>
                  <a:lnTo>
                    <a:pt x="5093" y="5227"/>
                  </a:lnTo>
                  <a:lnTo>
                    <a:pt x="5407" y="5227"/>
                  </a:lnTo>
                  <a:lnTo>
                    <a:pt x="2041" y="1861"/>
                  </a:lnTo>
                  <a:lnTo>
                    <a:pt x="2014" y="1834"/>
                  </a:lnTo>
                  <a:lnTo>
                    <a:pt x="1987" y="1806"/>
                  </a:lnTo>
                  <a:lnTo>
                    <a:pt x="181" y="1"/>
                  </a:lnTo>
                  <a:close/>
                </a:path>
              </a:pathLst>
            </a:custGeom>
            <a:solidFill>
              <a:srgbClr val="231F2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3"/>
            <p:cNvSpPr/>
            <p:nvPr/>
          </p:nvSpPr>
          <p:spPr>
            <a:xfrm>
              <a:off x="6733603" y="4736783"/>
              <a:ext cx="501094" cy="457737"/>
            </a:xfrm>
            <a:custGeom>
              <a:rect b="b" l="l" r="r" t="t"/>
              <a:pathLst>
                <a:path extrusionOk="0" h="6412" w="6621">
                  <a:moveTo>
                    <a:pt x="208" y="1"/>
                  </a:moveTo>
                  <a:cubicBezTo>
                    <a:pt x="141" y="34"/>
                    <a:pt x="69" y="69"/>
                    <a:pt x="1" y="103"/>
                  </a:cubicBezTo>
                  <a:lnTo>
                    <a:pt x="1476" y="1578"/>
                  </a:lnTo>
                  <a:lnTo>
                    <a:pt x="1503" y="1605"/>
                  </a:lnTo>
                  <a:lnTo>
                    <a:pt x="1527" y="1632"/>
                  </a:lnTo>
                  <a:lnTo>
                    <a:pt x="6306" y="6412"/>
                  </a:lnTo>
                  <a:lnTo>
                    <a:pt x="6620" y="6412"/>
                  </a:lnTo>
                  <a:lnTo>
                    <a:pt x="1683" y="1476"/>
                  </a:lnTo>
                  <a:lnTo>
                    <a:pt x="1656" y="1448"/>
                  </a:lnTo>
                  <a:lnTo>
                    <a:pt x="1629" y="1421"/>
                  </a:lnTo>
                  <a:lnTo>
                    <a:pt x="208" y="1"/>
                  </a:lnTo>
                  <a:close/>
                </a:path>
              </a:pathLst>
            </a:custGeom>
            <a:solidFill>
              <a:srgbClr val="231F2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3"/>
            <p:cNvSpPr/>
            <p:nvPr/>
          </p:nvSpPr>
          <p:spPr>
            <a:xfrm>
              <a:off x="6902751" y="4676461"/>
              <a:ext cx="568830" cy="518844"/>
            </a:xfrm>
            <a:custGeom>
              <a:rect b="b" l="l" r="r" t="t"/>
              <a:pathLst>
                <a:path extrusionOk="0" h="7268" w="7516">
                  <a:moveTo>
                    <a:pt x="246" y="0"/>
                  </a:moveTo>
                  <a:cubicBezTo>
                    <a:pt x="164" y="21"/>
                    <a:pt x="82" y="41"/>
                    <a:pt x="0" y="65"/>
                  </a:cubicBezTo>
                  <a:lnTo>
                    <a:pt x="797" y="862"/>
                  </a:lnTo>
                  <a:lnTo>
                    <a:pt x="825" y="890"/>
                  </a:lnTo>
                  <a:lnTo>
                    <a:pt x="852" y="917"/>
                  </a:lnTo>
                  <a:lnTo>
                    <a:pt x="7203" y="7267"/>
                  </a:lnTo>
                  <a:lnTo>
                    <a:pt x="7516" y="7267"/>
                  </a:lnTo>
                  <a:lnTo>
                    <a:pt x="1009" y="760"/>
                  </a:lnTo>
                  <a:lnTo>
                    <a:pt x="981" y="733"/>
                  </a:lnTo>
                  <a:lnTo>
                    <a:pt x="954" y="706"/>
                  </a:lnTo>
                  <a:lnTo>
                    <a:pt x="246" y="0"/>
                  </a:lnTo>
                  <a:close/>
                </a:path>
              </a:pathLst>
            </a:custGeom>
            <a:solidFill>
              <a:srgbClr val="231F2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3"/>
            <p:cNvSpPr/>
            <p:nvPr/>
          </p:nvSpPr>
          <p:spPr>
            <a:xfrm>
              <a:off x="6401059" y="4975789"/>
              <a:ext cx="241351" cy="217018"/>
            </a:xfrm>
            <a:custGeom>
              <a:rect b="b" l="l" r="r" t="t"/>
              <a:pathLst>
                <a:path extrusionOk="0" h="3040" w="3189">
                  <a:moveTo>
                    <a:pt x="153" y="1"/>
                  </a:moveTo>
                  <a:cubicBezTo>
                    <a:pt x="102" y="56"/>
                    <a:pt x="51" y="107"/>
                    <a:pt x="0" y="161"/>
                  </a:cubicBezTo>
                  <a:lnTo>
                    <a:pt x="1969" y="2131"/>
                  </a:lnTo>
                  <a:lnTo>
                    <a:pt x="1997" y="2158"/>
                  </a:lnTo>
                  <a:lnTo>
                    <a:pt x="2876" y="3037"/>
                  </a:lnTo>
                  <a:lnTo>
                    <a:pt x="3189" y="3040"/>
                  </a:lnTo>
                  <a:lnTo>
                    <a:pt x="2177" y="2029"/>
                  </a:lnTo>
                  <a:lnTo>
                    <a:pt x="2150" y="2001"/>
                  </a:lnTo>
                  <a:lnTo>
                    <a:pt x="153" y="1"/>
                  </a:lnTo>
                  <a:close/>
                </a:path>
              </a:pathLst>
            </a:custGeom>
            <a:solidFill>
              <a:srgbClr val="231F2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3"/>
            <p:cNvSpPr/>
            <p:nvPr/>
          </p:nvSpPr>
          <p:spPr>
            <a:xfrm>
              <a:off x="6344525" y="5033470"/>
              <a:ext cx="179519" cy="158909"/>
            </a:xfrm>
            <a:custGeom>
              <a:rect b="b" l="l" r="r" t="t"/>
              <a:pathLst>
                <a:path extrusionOk="0" h="2226" w="2372">
                  <a:moveTo>
                    <a:pt x="144" y="1"/>
                  </a:moveTo>
                  <a:cubicBezTo>
                    <a:pt x="96" y="55"/>
                    <a:pt x="49" y="113"/>
                    <a:pt x="1" y="167"/>
                  </a:cubicBezTo>
                  <a:lnTo>
                    <a:pt x="1936" y="2103"/>
                  </a:lnTo>
                  <a:lnTo>
                    <a:pt x="1963" y="2130"/>
                  </a:lnTo>
                  <a:lnTo>
                    <a:pt x="1991" y="2157"/>
                  </a:lnTo>
                  <a:lnTo>
                    <a:pt x="2059" y="2225"/>
                  </a:lnTo>
                  <a:lnTo>
                    <a:pt x="2372" y="2225"/>
                  </a:lnTo>
                  <a:lnTo>
                    <a:pt x="2144" y="2001"/>
                  </a:lnTo>
                  <a:lnTo>
                    <a:pt x="2117" y="1973"/>
                  </a:lnTo>
                  <a:lnTo>
                    <a:pt x="2093" y="1946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rgbClr val="231F2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3"/>
            <p:cNvSpPr/>
            <p:nvPr/>
          </p:nvSpPr>
          <p:spPr>
            <a:xfrm>
              <a:off x="6460090" y="4920892"/>
              <a:ext cx="300687" cy="272201"/>
            </a:xfrm>
            <a:custGeom>
              <a:rect b="b" l="l" r="r" t="t"/>
              <a:pathLst>
                <a:path extrusionOk="0" h="3813" w="3973">
                  <a:moveTo>
                    <a:pt x="164" y="1"/>
                  </a:moveTo>
                  <a:cubicBezTo>
                    <a:pt x="109" y="51"/>
                    <a:pt x="55" y="103"/>
                    <a:pt x="0" y="153"/>
                  </a:cubicBezTo>
                  <a:lnTo>
                    <a:pt x="1969" y="2119"/>
                  </a:lnTo>
                  <a:lnTo>
                    <a:pt x="1997" y="2147"/>
                  </a:lnTo>
                  <a:lnTo>
                    <a:pt x="2024" y="2174"/>
                  </a:lnTo>
                  <a:lnTo>
                    <a:pt x="3659" y="3812"/>
                  </a:lnTo>
                  <a:lnTo>
                    <a:pt x="3972" y="3812"/>
                  </a:lnTo>
                  <a:lnTo>
                    <a:pt x="2177" y="2017"/>
                  </a:lnTo>
                  <a:lnTo>
                    <a:pt x="2150" y="1990"/>
                  </a:lnTo>
                  <a:lnTo>
                    <a:pt x="2123" y="1963"/>
                  </a:lnTo>
                  <a:lnTo>
                    <a:pt x="164" y="1"/>
                  </a:lnTo>
                  <a:close/>
                </a:path>
              </a:pathLst>
            </a:custGeom>
            <a:solidFill>
              <a:srgbClr val="231F2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3"/>
            <p:cNvSpPr/>
            <p:nvPr/>
          </p:nvSpPr>
          <p:spPr>
            <a:xfrm>
              <a:off x="6290110" y="5093293"/>
              <a:ext cx="115416" cy="98872"/>
            </a:xfrm>
            <a:custGeom>
              <a:rect b="b" l="l" r="r" t="t"/>
              <a:pathLst>
                <a:path extrusionOk="0" h="1385" w="1525">
                  <a:moveTo>
                    <a:pt x="144" y="1"/>
                  </a:moveTo>
                  <a:cubicBezTo>
                    <a:pt x="97" y="59"/>
                    <a:pt x="49" y="117"/>
                    <a:pt x="1" y="174"/>
                  </a:cubicBezTo>
                  <a:lnTo>
                    <a:pt x="1210" y="1380"/>
                  </a:lnTo>
                  <a:lnTo>
                    <a:pt x="1524" y="1384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rgbClr val="231F2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6" name="Google Shape;56;p3"/>
          <p:cNvGrpSpPr/>
          <p:nvPr/>
        </p:nvGrpSpPr>
        <p:grpSpPr>
          <a:xfrm>
            <a:off x="-40223" y="-142013"/>
            <a:ext cx="1291147" cy="2218459"/>
            <a:chOff x="4895725" y="2485200"/>
            <a:chExt cx="464525" cy="744050"/>
          </a:xfrm>
        </p:grpSpPr>
        <p:sp>
          <p:nvSpPr>
            <p:cNvPr id="57" name="Google Shape;57;p3"/>
            <p:cNvSpPr/>
            <p:nvPr/>
          </p:nvSpPr>
          <p:spPr>
            <a:xfrm>
              <a:off x="4896150" y="2564650"/>
              <a:ext cx="407475" cy="415225"/>
            </a:xfrm>
            <a:custGeom>
              <a:rect b="b" l="l" r="r" t="t"/>
              <a:pathLst>
                <a:path extrusionOk="0" h="16609" w="16299">
                  <a:moveTo>
                    <a:pt x="1" y="0"/>
                  </a:moveTo>
                  <a:lnTo>
                    <a:pt x="4" y="314"/>
                  </a:lnTo>
                  <a:lnTo>
                    <a:pt x="6817" y="7128"/>
                  </a:lnTo>
                  <a:lnTo>
                    <a:pt x="6845" y="7155"/>
                  </a:lnTo>
                  <a:lnTo>
                    <a:pt x="6872" y="7182"/>
                  </a:lnTo>
                  <a:lnTo>
                    <a:pt x="14619" y="14928"/>
                  </a:lnTo>
                  <a:lnTo>
                    <a:pt x="14646" y="14956"/>
                  </a:lnTo>
                  <a:lnTo>
                    <a:pt x="16298" y="16609"/>
                  </a:lnTo>
                  <a:cubicBezTo>
                    <a:pt x="16298" y="16506"/>
                    <a:pt x="16298" y="16400"/>
                    <a:pt x="16295" y="16295"/>
                  </a:cubicBezTo>
                  <a:lnTo>
                    <a:pt x="14826" y="14826"/>
                  </a:lnTo>
                  <a:lnTo>
                    <a:pt x="14799" y="14799"/>
                  </a:lnTo>
                  <a:lnTo>
                    <a:pt x="7029" y="7025"/>
                  </a:lnTo>
                  <a:lnTo>
                    <a:pt x="7001" y="6998"/>
                  </a:lnTo>
                  <a:lnTo>
                    <a:pt x="6974" y="697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31F2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3"/>
            <p:cNvSpPr/>
            <p:nvPr/>
          </p:nvSpPr>
          <p:spPr>
            <a:xfrm>
              <a:off x="4896675" y="2643100"/>
              <a:ext cx="398000" cy="404125"/>
            </a:xfrm>
            <a:custGeom>
              <a:rect b="b" l="l" r="r" t="t"/>
              <a:pathLst>
                <a:path extrusionOk="0" h="16165" w="15920">
                  <a:moveTo>
                    <a:pt x="0" y="0"/>
                  </a:moveTo>
                  <a:lnTo>
                    <a:pt x="0" y="314"/>
                  </a:lnTo>
                  <a:lnTo>
                    <a:pt x="5236" y="5550"/>
                  </a:lnTo>
                  <a:lnTo>
                    <a:pt x="5263" y="5577"/>
                  </a:lnTo>
                  <a:lnTo>
                    <a:pt x="5291" y="5604"/>
                  </a:lnTo>
                  <a:lnTo>
                    <a:pt x="13038" y="13351"/>
                  </a:lnTo>
                  <a:lnTo>
                    <a:pt x="13065" y="13378"/>
                  </a:lnTo>
                  <a:lnTo>
                    <a:pt x="13092" y="13405"/>
                  </a:lnTo>
                  <a:lnTo>
                    <a:pt x="15848" y="16165"/>
                  </a:lnTo>
                  <a:cubicBezTo>
                    <a:pt x="15875" y="16083"/>
                    <a:pt x="15899" y="16005"/>
                    <a:pt x="15920" y="15923"/>
                  </a:cubicBezTo>
                  <a:lnTo>
                    <a:pt x="13245" y="13249"/>
                  </a:lnTo>
                  <a:lnTo>
                    <a:pt x="13218" y="13221"/>
                  </a:lnTo>
                  <a:lnTo>
                    <a:pt x="13194" y="13194"/>
                  </a:lnTo>
                  <a:lnTo>
                    <a:pt x="5447" y="5447"/>
                  </a:lnTo>
                  <a:lnTo>
                    <a:pt x="5420" y="5420"/>
                  </a:lnTo>
                  <a:lnTo>
                    <a:pt x="5393" y="53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1F2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3"/>
            <p:cNvSpPr/>
            <p:nvPr/>
          </p:nvSpPr>
          <p:spPr>
            <a:xfrm>
              <a:off x="4896400" y="2603925"/>
              <a:ext cx="405100" cy="411800"/>
            </a:xfrm>
            <a:custGeom>
              <a:rect b="b" l="l" r="r" t="t"/>
              <a:pathLst>
                <a:path extrusionOk="0" h="16472" w="16204">
                  <a:moveTo>
                    <a:pt x="0" y="0"/>
                  </a:moveTo>
                  <a:lnTo>
                    <a:pt x="4" y="313"/>
                  </a:lnTo>
                  <a:lnTo>
                    <a:pt x="6054" y="6364"/>
                  </a:lnTo>
                  <a:lnTo>
                    <a:pt x="6082" y="6391"/>
                  </a:lnTo>
                  <a:lnTo>
                    <a:pt x="13829" y="14138"/>
                  </a:lnTo>
                  <a:lnTo>
                    <a:pt x="13856" y="14165"/>
                  </a:lnTo>
                  <a:lnTo>
                    <a:pt x="16162" y="16472"/>
                  </a:lnTo>
                  <a:cubicBezTo>
                    <a:pt x="16176" y="16383"/>
                    <a:pt x="16189" y="16291"/>
                    <a:pt x="16203" y="16199"/>
                  </a:cubicBezTo>
                  <a:lnTo>
                    <a:pt x="14036" y="14036"/>
                  </a:lnTo>
                  <a:lnTo>
                    <a:pt x="14009" y="14008"/>
                  </a:lnTo>
                  <a:lnTo>
                    <a:pt x="13982" y="13981"/>
                  </a:lnTo>
                  <a:lnTo>
                    <a:pt x="6211" y="6207"/>
                  </a:lnTo>
                  <a:lnTo>
                    <a:pt x="6184" y="61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1F2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3"/>
            <p:cNvSpPr/>
            <p:nvPr/>
          </p:nvSpPr>
          <p:spPr>
            <a:xfrm>
              <a:off x="4898950" y="3035450"/>
              <a:ext cx="189175" cy="190300"/>
            </a:xfrm>
            <a:custGeom>
              <a:rect b="b" l="l" r="r" t="t"/>
              <a:pathLst>
                <a:path extrusionOk="0" h="7612" w="7567">
                  <a:moveTo>
                    <a:pt x="1" y="0"/>
                  </a:moveTo>
                  <a:lnTo>
                    <a:pt x="1" y="314"/>
                  </a:lnTo>
                  <a:lnTo>
                    <a:pt x="5145" y="5458"/>
                  </a:lnTo>
                  <a:lnTo>
                    <a:pt x="5172" y="5486"/>
                  </a:lnTo>
                  <a:lnTo>
                    <a:pt x="5200" y="5513"/>
                  </a:lnTo>
                  <a:lnTo>
                    <a:pt x="7298" y="7612"/>
                  </a:lnTo>
                  <a:cubicBezTo>
                    <a:pt x="7390" y="7598"/>
                    <a:pt x="7479" y="7584"/>
                    <a:pt x="7567" y="7567"/>
                  </a:cubicBezTo>
                  <a:lnTo>
                    <a:pt x="5356" y="5356"/>
                  </a:lnTo>
                  <a:lnTo>
                    <a:pt x="5329" y="5329"/>
                  </a:lnTo>
                  <a:lnTo>
                    <a:pt x="5302" y="530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31F2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3"/>
            <p:cNvSpPr/>
            <p:nvPr/>
          </p:nvSpPr>
          <p:spPr>
            <a:xfrm>
              <a:off x="4898025" y="2878500"/>
              <a:ext cx="300475" cy="303725"/>
            </a:xfrm>
            <a:custGeom>
              <a:rect b="b" l="l" r="r" t="t"/>
              <a:pathLst>
                <a:path extrusionOk="0" h="12149" w="12019">
                  <a:moveTo>
                    <a:pt x="0" y="0"/>
                  </a:moveTo>
                  <a:lnTo>
                    <a:pt x="4" y="314"/>
                  </a:lnTo>
                  <a:lnTo>
                    <a:pt x="528" y="841"/>
                  </a:lnTo>
                  <a:lnTo>
                    <a:pt x="556" y="869"/>
                  </a:lnTo>
                  <a:lnTo>
                    <a:pt x="8303" y="8616"/>
                  </a:lnTo>
                  <a:lnTo>
                    <a:pt x="8330" y="8643"/>
                  </a:lnTo>
                  <a:lnTo>
                    <a:pt x="8357" y="8670"/>
                  </a:lnTo>
                  <a:lnTo>
                    <a:pt x="11835" y="12149"/>
                  </a:lnTo>
                  <a:cubicBezTo>
                    <a:pt x="11896" y="12108"/>
                    <a:pt x="11962" y="12063"/>
                    <a:pt x="12019" y="12022"/>
                  </a:cubicBezTo>
                  <a:lnTo>
                    <a:pt x="8514" y="8514"/>
                  </a:lnTo>
                  <a:lnTo>
                    <a:pt x="8487" y="8486"/>
                  </a:lnTo>
                  <a:lnTo>
                    <a:pt x="8459" y="8459"/>
                  </a:lnTo>
                  <a:lnTo>
                    <a:pt x="712" y="712"/>
                  </a:lnTo>
                  <a:lnTo>
                    <a:pt x="685" y="685"/>
                  </a:lnTo>
                  <a:lnTo>
                    <a:pt x="658" y="6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1F2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3"/>
            <p:cNvSpPr/>
            <p:nvPr/>
          </p:nvSpPr>
          <p:spPr>
            <a:xfrm>
              <a:off x="4897600" y="2800050"/>
              <a:ext cx="341900" cy="345975"/>
            </a:xfrm>
            <a:custGeom>
              <a:rect b="b" l="l" r="r" t="t"/>
              <a:pathLst>
                <a:path extrusionOk="0" h="13839" w="13676">
                  <a:moveTo>
                    <a:pt x="1" y="1"/>
                  </a:moveTo>
                  <a:lnTo>
                    <a:pt x="1" y="314"/>
                  </a:lnTo>
                  <a:lnTo>
                    <a:pt x="2078" y="2392"/>
                  </a:lnTo>
                  <a:lnTo>
                    <a:pt x="2106" y="2419"/>
                  </a:lnTo>
                  <a:lnTo>
                    <a:pt x="2133" y="2446"/>
                  </a:lnTo>
                  <a:lnTo>
                    <a:pt x="9880" y="10193"/>
                  </a:lnTo>
                  <a:lnTo>
                    <a:pt x="9907" y="10221"/>
                  </a:lnTo>
                  <a:lnTo>
                    <a:pt x="13525" y="13839"/>
                  </a:lnTo>
                  <a:cubicBezTo>
                    <a:pt x="13576" y="13787"/>
                    <a:pt x="13627" y="13733"/>
                    <a:pt x="13675" y="13679"/>
                  </a:cubicBezTo>
                  <a:lnTo>
                    <a:pt x="10091" y="10091"/>
                  </a:lnTo>
                  <a:lnTo>
                    <a:pt x="10064" y="10064"/>
                  </a:lnTo>
                  <a:lnTo>
                    <a:pt x="2290" y="2290"/>
                  </a:lnTo>
                  <a:lnTo>
                    <a:pt x="2262" y="2262"/>
                  </a:lnTo>
                  <a:lnTo>
                    <a:pt x="2235" y="223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31F2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3"/>
            <p:cNvSpPr/>
            <p:nvPr/>
          </p:nvSpPr>
          <p:spPr>
            <a:xfrm>
              <a:off x="4897100" y="2721600"/>
              <a:ext cx="374750" cy="379700"/>
            </a:xfrm>
            <a:custGeom>
              <a:rect b="b" l="l" r="r" t="t"/>
              <a:pathLst>
                <a:path extrusionOk="0" h="15188" w="14990">
                  <a:moveTo>
                    <a:pt x="0" y="1"/>
                  </a:moveTo>
                  <a:lnTo>
                    <a:pt x="4" y="315"/>
                  </a:lnTo>
                  <a:lnTo>
                    <a:pt x="3659" y="3970"/>
                  </a:lnTo>
                  <a:lnTo>
                    <a:pt x="3686" y="3997"/>
                  </a:lnTo>
                  <a:lnTo>
                    <a:pt x="11460" y="11771"/>
                  </a:lnTo>
                  <a:lnTo>
                    <a:pt x="11488" y="11798"/>
                  </a:lnTo>
                  <a:lnTo>
                    <a:pt x="11515" y="11826"/>
                  </a:lnTo>
                  <a:lnTo>
                    <a:pt x="14877" y="15188"/>
                  </a:lnTo>
                  <a:cubicBezTo>
                    <a:pt x="14914" y="15120"/>
                    <a:pt x="14952" y="15056"/>
                    <a:pt x="14990" y="14991"/>
                  </a:cubicBezTo>
                  <a:lnTo>
                    <a:pt x="11672" y="11669"/>
                  </a:lnTo>
                  <a:lnTo>
                    <a:pt x="11644" y="11642"/>
                  </a:lnTo>
                  <a:lnTo>
                    <a:pt x="11617" y="11614"/>
                  </a:lnTo>
                  <a:lnTo>
                    <a:pt x="3870" y="3867"/>
                  </a:lnTo>
                  <a:lnTo>
                    <a:pt x="3843" y="384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31F2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3"/>
            <p:cNvSpPr/>
            <p:nvPr/>
          </p:nvSpPr>
          <p:spPr>
            <a:xfrm>
              <a:off x="4898700" y="2996200"/>
              <a:ext cx="220950" cy="222650"/>
            </a:xfrm>
            <a:custGeom>
              <a:rect b="b" l="l" r="r" t="t"/>
              <a:pathLst>
                <a:path extrusionOk="0" h="8906" w="8838">
                  <a:moveTo>
                    <a:pt x="1" y="1"/>
                  </a:moveTo>
                  <a:lnTo>
                    <a:pt x="4" y="314"/>
                  </a:lnTo>
                  <a:lnTo>
                    <a:pt x="5935" y="6248"/>
                  </a:lnTo>
                  <a:lnTo>
                    <a:pt x="5962" y="6276"/>
                  </a:lnTo>
                  <a:lnTo>
                    <a:pt x="5990" y="6303"/>
                  </a:lnTo>
                  <a:lnTo>
                    <a:pt x="8592" y="8905"/>
                  </a:lnTo>
                  <a:cubicBezTo>
                    <a:pt x="8674" y="8882"/>
                    <a:pt x="8756" y="8861"/>
                    <a:pt x="8838" y="8837"/>
                  </a:cubicBezTo>
                  <a:lnTo>
                    <a:pt x="6146" y="6146"/>
                  </a:lnTo>
                  <a:lnTo>
                    <a:pt x="6119" y="6119"/>
                  </a:lnTo>
                  <a:lnTo>
                    <a:pt x="6092" y="609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31F2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3"/>
            <p:cNvSpPr/>
            <p:nvPr/>
          </p:nvSpPr>
          <p:spPr>
            <a:xfrm>
              <a:off x="4898275" y="2917750"/>
              <a:ext cx="276400" cy="279050"/>
            </a:xfrm>
            <a:custGeom>
              <a:rect b="b" l="l" r="r" t="t"/>
              <a:pathLst>
                <a:path extrusionOk="0" h="11162" w="11056">
                  <a:moveTo>
                    <a:pt x="1" y="1"/>
                  </a:moveTo>
                  <a:lnTo>
                    <a:pt x="1" y="314"/>
                  </a:lnTo>
                  <a:lnTo>
                    <a:pt x="7512" y="7826"/>
                  </a:lnTo>
                  <a:lnTo>
                    <a:pt x="7540" y="7853"/>
                  </a:lnTo>
                  <a:lnTo>
                    <a:pt x="7567" y="7881"/>
                  </a:lnTo>
                  <a:lnTo>
                    <a:pt x="10851" y="11161"/>
                  </a:lnTo>
                  <a:cubicBezTo>
                    <a:pt x="10919" y="11127"/>
                    <a:pt x="10987" y="11093"/>
                    <a:pt x="11056" y="11056"/>
                  </a:cubicBezTo>
                  <a:lnTo>
                    <a:pt x="7724" y="7724"/>
                  </a:lnTo>
                  <a:lnTo>
                    <a:pt x="7696" y="7697"/>
                  </a:lnTo>
                  <a:lnTo>
                    <a:pt x="7669" y="766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31F2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3"/>
            <p:cNvSpPr/>
            <p:nvPr/>
          </p:nvSpPr>
          <p:spPr>
            <a:xfrm>
              <a:off x="4897775" y="2839325"/>
              <a:ext cx="322375" cy="325950"/>
            </a:xfrm>
            <a:custGeom>
              <a:rect b="b" l="l" r="r" t="t"/>
              <a:pathLst>
                <a:path extrusionOk="0" h="13038" w="12895">
                  <a:moveTo>
                    <a:pt x="0" y="0"/>
                  </a:moveTo>
                  <a:lnTo>
                    <a:pt x="4" y="314"/>
                  </a:lnTo>
                  <a:lnTo>
                    <a:pt x="1291" y="1601"/>
                  </a:lnTo>
                  <a:lnTo>
                    <a:pt x="1318" y="1628"/>
                  </a:lnTo>
                  <a:lnTo>
                    <a:pt x="1346" y="1656"/>
                  </a:lnTo>
                  <a:lnTo>
                    <a:pt x="9093" y="9403"/>
                  </a:lnTo>
                  <a:lnTo>
                    <a:pt x="9120" y="9430"/>
                  </a:lnTo>
                  <a:lnTo>
                    <a:pt x="12728" y="13037"/>
                  </a:lnTo>
                  <a:cubicBezTo>
                    <a:pt x="12782" y="12990"/>
                    <a:pt x="12840" y="12939"/>
                    <a:pt x="12895" y="12891"/>
                  </a:cubicBezTo>
                  <a:lnTo>
                    <a:pt x="9304" y="9301"/>
                  </a:lnTo>
                  <a:lnTo>
                    <a:pt x="9277" y="9273"/>
                  </a:lnTo>
                  <a:lnTo>
                    <a:pt x="1475" y="1472"/>
                  </a:lnTo>
                  <a:lnTo>
                    <a:pt x="1448" y="14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1F2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3"/>
            <p:cNvSpPr/>
            <p:nvPr/>
          </p:nvSpPr>
          <p:spPr>
            <a:xfrm>
              <a:off x="4897350" y="2760800"/>
              <a:ext cx="359425" cy="363925"/>
            </a:xfrm>
            <a:custGeom>
              <a:rect b="b" l="l" r="r" t="t"/>
              <a:pathLst>
                <a:path extrusionOk="0" h="14557" w="14377">
                  <a:moveTo>
                    <a:pt x="0" y="0"/>
                  </a:moveTo>
                  <a:lnTo>
                    <a:pt x="0" y="313"/>
                  </a:lnTo>
                  <a:lnTo>
                    <a:pt x="2868" y="3182"/>
                  </a:lnTo>
                  <a:lnTo>
                    <a:pt x="2896" y="3209"/>
                  </a:lnTo>
                  <a:lnTo>
                    <a:pt x="2923" y="3236"/>
                  </a:lnTo>
                  <a:lnTo>
                    <a:pt x="10670" y="10983"/>
                  </a:lnTo>
                  <a:lnTo>
                    <a:pt x="10697" y="11011"/>
                  </a:lnTo>
                  <a:lnTo>
                    <a:pt x="10725" y="11038"/>
                  </a:lnTo>
                  <a:lnTo>
                    <a:pt x="14244" y="14557"/>
                  </a:lnTo>
                  <a:cubicBezTo>
                    <a:pt x="14288" y="14499"/>
                    <a:pt x="14332" y="14438"/>
                    <a:pt x="14376" y="14376"/>
                  </a:cubicBezTo>
                  <a:lnTo>
                    <a:pt x="10881" y="10881"/>
                  </a:lnTo>
                  <a:lnTo>
                    <a:pt x="10854" y="10854"/>
                  </a:lnTo>
                  <a:lnTo>
                    <a:pt x="10827" y="10827"/>
                  </a:lnTo>
                  <a:lnTo>
                    <a:pt x="3080" y="3080"/>
                  </a:lnTo>
                  <a:lnTo>
                    <a:pt x="3052" y="3052"/>
                  </a:lnTo>
                  <a:lnTo>
                    <a:pt x="3025" y="30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1F2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3"/>
            <p:cNvSpPr/>
            <p:nvPr/>
          </p:nvSpPr>
          <p:spPr>
            <a:xfrm>
              <a:off x="4899375" y="3113900"/>
              <a:ext cx="115000" cy="115000"/>
            </a:xfrm>
            <a:custGeom>
              <a:rect b="b" l="l" r="r" t="t"/>
              <a:pathLst>
                <a:path extrusionOk="0" h="4600" w="4600">
                  <a:moveTo>
                    <a:pt x="1" y="0"/>
                  </a:moveTo>
                  <a:lnTo>
                    <a:pt x="4" y="314"/>
                  </a:lnTo>
                  <a:lnTo>
                    <a:pt x="3568" y="3878"/>
                  </a:lnTo>
                  <a:lnTo>
                    <a:pt x="3595" y="3905"/>
                  </a:lnTo>
                  <a:lnTo>
                    <a:pt x="3622" y="3931"/>
                  </a:lnTo>
                  <a:lnTo>
                    <a:pt x="4266" y="4576"/>
                  </a:lnTo>
                  <a:cubicBezTo>
                    <a:pt x="4378" y="4586"/>
                    <a:pt x="4491" y="4593"/>
                    <a:pt x="4600" y="4599"/>
                  </a:cubicBezTo>
                  <a:lnTo>
                    <a:pt x="3779" y="3779"/>
                  </a:lnTo>
                  <a:lnTo>
                    <a:pt x="3752" y="3751"/>
                  </a:lnTo>
                  <a:lnTo>
                    <a:pt x="3724" y="372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31F2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3"/>
            <p:cNvSpPr/>
            <p:nvPr/>
          </p:nvSpPr>
          <p:spPr>
            <a:xfrm>
              <a:off x="4899225" y="3074625"/>
              <a:ext cx="154075" cy="154625"/>
            </a:xfrm>
            <a:custGeom>
              <a:rect b="b" l="l" r="r" t="t"/>
              <a:pathLst>
                <a:path extrusionOk="0" h="6185" w="6163">
                  <a:moveTo>
                    <a:pt x="0" y="1"/>
                  </a:moveTo>
                  <a:lnTo>
                    <a:pt x="0" y="318"/>
                  </a:lnTo>
                  <a:lnTo>
                    <a:pt x="4354" y="4672"/>
                  </a:lnTo>
                  <a:lnTo>
                    <a:pt x="4381" y="4699"/>
                  </a:lnTo>
                  <a:lnTo>
                    <a:pt x="5870" y="6184"/>
                  </a:lnTo>
                  <a:cubicBezTo>
                    <a:pt x="5969" y="6180"/>
                    <a:pt x="6064" y="6174"/>
                    <a:pt x="6163" y="6167"/>
                  </a:cubicBezTo>
                  <a:lnTo>
                    <a:pt x="4565" y="4570"/>
                  </a:lnTo>
                  <a:lnTo>
                    <a:pt x="4538" y="454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31F2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3"/>
            <p:cNvSpPr/>
            <p:nvPr/>
          </p:nvSpPr>
          <p:spPr>
            <a:xfrm>
              <a:off x="5198925" y="2485200"/>
              <a:ext cx="135175" cy="131750"/>
            </a:xfrm>
            <a:custGeom>
              <a:rect b="b" l="l" r="r" t="t"/>
              <a:pathLst>
                <a:path extrusionOk="0" h="5270" w="5407">
                  <a:moveTo>
                    <a:pt x="0" y="0"/>
                  </a:moveTo>
                  <a:lnTo>
                    <a:pt x="2508" y="2507"/>
                  </a:lnTo>
                  <a:lnTo>
                    <a:pt x="2535" y="2535"/>
                  </a:lnTo>
                  <a:lnTo>
                    <a:pt x="2562" y="2562"/>
                  </a:lnTo>
                  <a:lnTo>
                    <a:pt x="5270" y="5270"/>
                  </a:lnTo>
                  <a:cubicBezTo>
                    <a:pt x="5315" y="5213"/>
                    <a:pt x="5363" y="5155"/>
                    <a:pt x="5407" y="5093"/>
                  </a:cubicBezTo>
                  <a:lnTo>
                    <a:pt x="2715" y="2405"/>
                  </a:lnTo>
                  <a:lnTo>
                    <a:pt x="2688" y="2378"/>
                  </a:lnTo>
                  <a:lnTo>
                    <a:pt x="2661" y="2351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rgbClr val="231F2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3"/>
            <p:cNvSpPr/>
            <p:nvPr/>
          </p:nvSpPr>
          <p:spPr>
            <a:xfrm>
              <a:off x="5159925" y="2485200"/>
              <a:ext cx="156300" cy="152550"/>
            </a:xfrm>
            <a:custGeom>
              <a:rect b="b" l="l" r="r" t="t"/>
              <a:pathLst>
                <a:path extrusionOk="0" h="6102" w="6252">
                  <a:moveTo>
                    <a:pt x="0" y="0"/>
                  </a:moveTo>
                  <a:lnTo>
                    <a:pt x="3288" y="3287"/>
                  </a:lnTo>
                  <a:lnTo>
                    <a:pt x="3315" y="3315"/>
                  </a:lnTo>
                  <a:lnTo>
                    <a:pt x="6101" y="6101"/>
                  </a:lnTo>
                  <a:cubicBezTo>
                    <a:pt x="6153" y="6047"/>
                    <a:pt x="6203" y="5996"/>
                    <a:pt x="6252" y="5941"/>
                  </a:cubicBezTo>
                  <a:lnTo>
                    <a:pt x="3495" y="3185"/>
                  </a:lnTo>
                  <a:lnTo>
                    <a:pt x="3468" y="3158"/>
                  </a:lnTo>
                  <a:lnTo>
                    <a:pt x="3441" y="3131"/>
                  </a:lnTo>
                  <a:lnTo>
                    <a:pt x="313" y="0"/>
                  </a:lnTo>
                  <a:close/>
                </a:path>
              </a:pathLst>
            </a:custGeom>
            <a:solidFill>
              <a:srgbClr val="231F2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3"/>
            <p:cNvSpPr/>
            <p:nvPr/>
          </p:nvSpPr>
          <p:spPr>
            <a:xfrm>
              <a:off x="5003900" y="2485200"/>
              <a:ext cx="246225" cy="244175"/>
            </a:xfrm>
            <a:custGeom>
              <a:rect b="b" l="l" r="r" t="t"/>
              <a:pathLst>
                <a:path extrusionOk="0" h="9767" w="9849">
                  <a:moveTo>
                    <a:pt x="0" y="0"/>
                  </a:moveTo>
                  <a:lnTo>
                    <a:pt x="6435" y="6432"/>
                  </a:lnTo>
                  <a:lnTo>
                    <a:pt x="6463" y="6460"/>
                  </a:lnTo>
                  <a:lnTo>
                    <a:pt x="9771" y="9767"/>
                  </a:lnTo>
                  <a:cubicBezTo>
                    <a:pt x="9791" y="9689"/>
                    <a:pt x="9821" y="9611"/>
                    <a:pt x="9848" y="9535"/>
                  </a:cubicBezTo>
                  <a:lnTo>
                    <a:pt x="6592" y="6279"/>
                  </a:lnTo>
                  <a:lnTo>
                    <a:pt x="6565" y="6251"/>
                  </a:lnTo>
                  <a:lnTo>
                    <a:pt x="313" y="0"/>
                  </a:lnTo>
                  <a:close/>
                </a:path>
              </a:pathLst>
            </a:custGeom>
            <a:solidFill>
              <a:srgbClr val="231F2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3"/>
            <p:cNvSpPr/>
            <p:nvPr/>
          </p:nvSpPr>
          <p:spPr>
            <a:xfrm>
              <a:off x="4898450" y="2956950"/>
              <a:ext cx="249900" cy="252175"/>
            </a:xfrm>
            <a:custGeom>
              <a:rect b="b" l="l" r="r" t="t"/>
              <a:pathLst>
                <a:path extrusionOk="0" h="10087" w="9996">
                  <a:moveTo>
                    <a:pt x="0" y="0"/>
                  </a:moveTo>
                  <a:lnTo>
                    <a:pt x="4" y="316"/>
                  </a:lnTo>
                  <a:lnTo>
                    <a:pt x="6753" y="7065"/>
                  </a:lnTo>
                  <a:lnTo>
                    <a:pt x="6780" y="7093"/>
                  </a:lnTo>
                  <a:lnTo>
                    <a:pt x="9774" y="10087"/>
                  </a:lnTo>
                  <a:cubicBezTo>
                    <a:pt x="9849" y="10057"/>
                    <a:pt x="9921" y="10026"/>
                    <a:pt x="9996" y="9995"/>
                  </a:cubicBezTo>
                  <a:lnTo>
                    <a:pt x="6909" y="6909"/>
                  </a:lnTo>
                  <a:lnTo>
                    <a:pt x="6882" y="68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1F2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3"/>
            <p:cNvSpPr/>
            <p:nvPr/>
          </p:nvSpPr>
          <p:spPr>
            <a:xfrm>
              <a:off x="4896825" y="2682350"/>
              <a:ext cx="387800" cy="393175"/>
            </a:xfrm>
            <a:custGeom>
              <a:rect b="b" l="l" r="r" t="t"/>
              <a:pathLst>
                <a:path extrusionOk="0" h="15727" w="15512">
                  <a:moveTo>
                    <a:pt x="1" y="0"/>
                  </a:moveTo>
                  <a:lnTo>
                    <a:pt x="4" y="314"/>
                  </a:lnTo>
                  <a:lnTo>
                    <a:pt x="4450" y="4760"/>
                  </a:lnTo>
                  <a:lnTo>
                    <a:pt x="4477" y="4787"/>
                  </a:lnTo>
                  <a:lnTo>
                    <a:pt x="12279" y="12588"/>
                  </a:lnTo>
                  <a:lnTo>
                    <a:pt x="12306" y="12616"/>
                  </a:lnTo>
                  <a:lnTo>
                    <a:pt x="15416" y="15726"/>
                  </a:lnTo>
                  <a:cubicBezTo>
                    <a:pt x="15450" y="15654"/>
                    <a:pt x="15480" y="15583"/>
                    <a:pt x="15512" y="15511"/>
                  </a:cubicBezTo>
                  <a:lnTo>
                    <a:pt x="12435" y="12432"/>
                  </a:lnTo>
                  <a:lnTo>
                    <a:pt x="12408" y="12404"/>
                  </a:lnTo>
                  <a:lnTo>
                    <a:pt x="4661" y="4657"/>
                  </a:lnTo>
                  <a:lnTo>
                    <a:pt x="4634" y="463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31F2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3"/>
            <p:cNvSpPr/>
            <p:nvPr/>
          </p:nvSpPr>
          <p:spPr>
            <a:xfrm>
              <a:off x="4899900" y="3192325"/>
              <a:ext cx="14925" cy="15025"/>
            </a:xfrm>
            <a:custGeom>
              <a:rect b="b" l="l" r="r" t="t"/>
              <a:pathLst>
                <a:path extrusionOk="0" h="601" w="597">
                  <a:moveTo>
                    <a:pt x="0" y="1"/>
                  </a:moveTo>
                  <a:lnTo>
                    <a:pt x="0" y="315"/>
                  </a:lnTo>
                  <a:lnTo>
                    <a:pt x="65" y="382"/>
                  </a:lnTo>
                  <a:cubicBezTo>
                    <a:pt x="242" y="458"/>
                    <a:pt x="420" y="532"/>
                    <a:pt x="596" y="60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231F2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3"/>
            <p:cNvSpPr/>
            <p:nvPr/>
          </p:nvSpPr>
          <p:spPr>
            <a:xfrm>
              <a:off x="4899650" y="3153175"/>
              <a:ext cx="70125" cy="70100"/>
            </a:xfrm>
            <a:custGeom>
              <a:rect b="b" l="l" r="r" t="t"/>
              <a:pathLst>
                <a:path extrusionOk="0" h="2804" w="2805">
                  <a:moveTo>
                    <a:pt x="0" y="0"/>
                  </a:moveTo>
                  <a:lnTo>
                    <a:pt x="0" y="313"/>
                  </a:lnTo>
                  <a:lnTo>
                    <a:pt x="2405" y="2715"/>
                  </a:lnTo>
                  <a:cubicBezTo>
                    <a:pt x="2538" y="2746"/>
                    <a:pt x="2671" y="2777"/>
                    <a:pt x="2804" y="280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31F2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3"/>
            <p:cNvSpPr/>
            <p:nvPr/>
          </p:nvSpPr>
          <p:spPr>
            <a:xfrm>
              <a:off x="5276925" y="2485200"/>
              <a:ext cx="83325" cy="81775"/>
            </a:xfrm>
            <a:custGeom>
              <a:rect b="b" l="l" r="r" t="t"/>
              <a:pathLst>
                <a:path extrusionOk="0" h="3271" w="3333">
                  <a:moveTo>
                    <a:pt x="1" y="0"/>
                  </a:moveTo>
                  <a:lnTo>
                    <a:pt x="975" y="974"/>
                  </a:lnTo>
                  <a:lnTo>
                    <a:pt x="1002" y="1002"/>
                  </a:lnTo>
                  <a:lnTo>
                    <a:pt x="3271" y="3271"/>
                  </a:lnTo>
                  <a:cubicBezTo>
                    <a:pt x="3295" y="3189"/>
                    <a:pt x="3315" y="3103"/>
                    <a:pt x="3333" y="3021"/>
                  </a:cubicBezTo>
                  <a:lnTo>
                    <a:pt x="1128" y="818"/>
                  </a:lnTo>
                  <a:lnTo>
                    <a:pt x="1101" y="790"/>
                  </a:lnTo>
                  <a:lnTo>
                    <a:pt x="311" y="0"/>
                  </a:lnTo>
                  <a:close/>
                </a:path>
              </a:pathLst>
            </a:custGeom>
            <a:solidFill>
              <a:srgbClr val="231F2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3"/>
            <p:cNvSpPr/>
            <p:nvPr/>
          </p:nvSpPr>
          <p:spPr>
            <a:xfrm>
              <a:off x="5237925" y="2485200"/>
              <a:ext cx="111600" cy="108875"/>
            </a:xfrm>
            <a:custGeom>
              <a:rect b="b" l="l" r="r" t="t"/>
              <a:pathLst>
                <a:path extrusionOk="0" h="4355" w="4464">
                  <a:moveTo>
                    <a:pt x="1" y="0"/>
                  </a:moveTo>
                  <a:lnTo>
                    <a:pt x="1755" y="1754"/>
                  </a:lnTo>
                  <a:lnTo>
                    <a:pt x="1782" y="1782"/>
                  </a:lnTo>
                  <a:lnTo>
                    <a:pt x="4355" y="4354"/>
                  </a:lnTo>
                  <a:cubicBezTo>
                    <a:pt x="4391" y="4285"/>
                    <a:pt x="4426" y="4218"/>
                    <a:pt x="4463" y="4150"/>
                  </a:cubicBezTo>
                  <a:lnTo>
                    <a:pt x="1908" y="1598"/>
                  </a:lnTo>
                  <a:lnTo>
                    <a:pt x="1885" y="1570"/>
                  </a:lnTo>
                  <a:lnTo>
                    <a:pt x="1881" y="1570"/>
                  </a:lnTo>
                  <a:lnTo>
                    <a:pt x="311" y="0"/>
                  </a:lnTo>
                  <a:close/>
                </a:path>
              </a:pathLst>
            </a:custGeom>
            <a:solidFill>
              <a:srgbClr val="231F2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3"/>
            <p:cNvSpPr/>
            <p:nvPr/>
          </p:nvSpPr>
          <p:spPr>
            <a:xfrm>
              <a:off x="5120925" y="2485200"/>
              <a:ext cx="176475" cy="172750"/>
            </a:xfrm>
            <a:custGeom>
              <a:rect b="b" l="l" r="r" t="t"/>
              <a:pathLst>
                <a:path extrusionOk="0" h="6910" w="7059">
                  <a:moveTo>
                    <a:pt x="0" y="0"/>
                  </a:moveTo>
                  <a:lnTo>
                    <a:pt x="4068" y="4068"/>
                  </a:lnTo>
                  <a:lnTo>
                    <a:pt x="4095" y="4092"/>
                  </a:lnTo>
                  <a:lnTo>
                    <a:pt x="4122" y="4119"/>
                  </a:lnTo>
                  <a:lnTo>
                    <a:pt x="6909" y="6909"/>
                  </a:lnTo>
                  <a:cubicBezTo>
                    <a:pt x="6960" y="6854"/>
                    <a:pt x="7011" y="6800"/>
                    <a:pt x="7059" y="6746"/>
                  </a:cubicBezTo>
                  <a:lnTo>
                    <a:pt x="4275" y="3966"/>
                  </a:lnTo>
                  <a:lnTo>
                    <a:pt x="4248" y="3938"/>
                  </a:lnTo>
                  <a:lnTo>
                    <a:pt x="4224" y="3911"/>
                  </a:lnTo>
                  <a:lnTo>
                    <a:pt x="313" y="0"/>
                  </a:lnTo>
                  <a:close/>
                </a:path>
              </a:pathLst>
            </a:custGeom>
            <a:solidFill>
              <a:srgbClr val="231F2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3"/>
            <p:cNvSpPr/>
            <p:nvPr/>
          </p:nvSpPr>
          <p:spPr>
            <a:xfrm>
              <a:off x="4964875" y="2485200"/>
              <a:ext cx="279450" cy="279450"/>
            </a:xfrm>
            <a:custGeom>
              <a:rect b="b" l="l" r="r" t="t"/>
              <a:pathLst>
                <a:path extrusionOk="0" h="11178" w="11178">
                  <a:moveTo>
                    <a:pt x="0" y="0"/>
                  </a:moveTo>
                  <a:lnTo>
                    <a:pt x="7189" y="7185"/>
                  </a:lnTo>
                  <a:lnTo>
                    <a:pt x="7216" y="7212"/>
                  </a:lnTo>
                  <a:lnTo>
                    <a:pt x="7244" y="7240"/>
                  </a:lnTo>
                  <a:lnTo>
                    <a:pt x="11178" y="11177"/>
                  </a:lnTo>
                  <a:cubicBezTo>
                    <a:pt x="11175" y="11072"/>
                    <a:pt x="11175" y="10966"/>
                    <a:pt x="11178" y="10861"/>
                  </a:cubicBezTo>
                  <a:lnTo>
                    <a:pt x="7400" y="7086"/>
                  </a:lnTo>
                  <a:lnTo>
                    <a:pt x="7373" y="7059"/>
                  </a:lnTo>
                  <a:lnTo>
                    <a:pt x="7346" y="7032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rgbClr val="231F2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3"/>
            <p:cNvSpPr/>
            <p:nvPr/>
          </p:nvSpPr>
          <p:spPr>
            <a:xfrm>
              <a:off x="5042900" y="2485200"/>
              <a:ext cx="219750" cy="216850"/>
            </a:xfrm>
            <a:custGeom>
              <a:rect b="b" l="l" r="r" t="t"/>
              <a:pathLst>
                <a:path extrusionOk="0" h="8674" w="8790">
                  <a:moveTo>
                    <a:pt x="0" y="0"/>
                  </a:moveTo>
                  <a:lnTo>
                    <a:pt x="5628" y="5625"/>
                  </a:lnTo>
                  <a:lnTo>
                    <a:pt x="5656" y="5652"/>
                  </a:lnTo>
                  <a:lnTo>
                    <a:pt x="5683" y="5679"/>
                  </a:lnTo>
                  <a:lnTo>
                    <a:pt x="8677" y="8674"/>
                  </a:lnTo>
                  <a:cubicBezTo>
                    <a:pt x="8714" y="8609"/>
                    <a:pt x="8749" y="8540"/>
                    <a:pt x="8790" y="8476"/>
                  </a:cubicBezTo>
                  <a:lnTo>
                    <a:pt x="5840" y="5526"/>
                  </a:lnTo>
                  <a:lnTo>
                    <a:pt x="5812" y="5499"/>
                  </a:lnTo>
                  <a:lnTo>
                    <a:pt x="5785" y="5471"/>
                  </a:lnTo>
                  <a:lnTo>
                    <a:pt x="313" y="0"/>
                  </a:lnTo>
                  <a:close/>
                </a:path>
              </a:pathLst>
            </a:custGeom>
            <a:solidFill>
              <a:srgbClr val="231F2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3"/>
            <p:cNvSpPr/>
            <p:nvPr/>
          </p:nvSpPr>
          <p:spPr>
            <a:xfrm>
              <a:off x="4895975" y="2525375"/>
              <a:ext cx="403625" cy="411475"/>
            </a:xfrm>
            <a:custGeom>
              <a:rect b="b" l="l" r="r" t="t"/>
              <a:pathLst>
                <a:path extrusionOk="0" h="16459" w="16145">
                  <a:moveTo>
                    <a:pt x="0" y="1"/>
                  </a:moveTo>
                  <a:lnTo>
                    <a:pt x="0" y="32"/>
                  </a:lnTo>
                  <a:lnTo>
                    <a:pt x="0" y="318"/>
                  </a:lnTo>
                  <a:lnTo>
                    <a:pt x="7604" y="7919"/>
                  </a:lnTo>
                  <a:lnTo>
                    <a:pt x="7632" y="7946"/>
                  </a:lnTo>
                  <a:lnTo>
                    <a:pt x="7659" y="7973"/>
                  </a:lnTo>
                  <a:lnTo>
                    <a:pt x="15406" y="15719"/>
                  </a:lnTo>
                  <a:lnTo>
                    <a:pt x="15433" y="15747"/>
                  </a:lnTo>
                  <a:lnTo>
                    <a:pt x="15460" y="15774"/>
                  </a:lnTo>
                  <a:lnTo>
                    <a:pt x="16145" y="16458"/>
                  </a:lnTo>
                  <a:cubicBezTo>
                    <a:pt x="16118" y="16326"/>
                    <a:pt x="16087" y="16189"/>
                    <a:pt x="16053" y="16057"/>
                  </a:cubicBezTo>
                  <a:lnTo>
                    <a:pt x="15613" y="15617"/>
                  </a:lnTo>
                  <a:lnTo>
                    <a:pt x="15586" y="15590"/>
                  </a:lnTo>
                  <a:lnTo>
                    <a:pt x="15559" y="15563"/>
                  </a:lnTo>
                  <a:lnTo>
                    <a:pt x="7816" y="7816"/>
                  </a:lnTo>
                  <a:lnTo>
                    <a:pt x="7788" y="7789"/>
                  </a:lnTo>
                  <a:lnTo>
                    <a:pt x="7761" y="7762"/>
                  </a:lnTo>
                  <a:lnTo>
                    <a:pt x="14" y="1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31F2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3"/>
            <p:cNvSpPr/>
            <p:nvPr/>
          </p:nvSpPr>
          <p:spPr>
            <a:xfrm>
              <a:off x="5081900" y="2485200"/>
              <a:ext cx="197175" cy="193700"/>
            </a:xfrm>
            <a:custGeom>
              <a:rect b="b" l="l" r="r" t="t"/>
              <a:pathLst>
                <a:path extrusionOk="0" h="7748" w="7887">
                  <a:moveTo>
                    <a:pt x="0" y="0"/>
                  </a:moveTo>
                  <a:lnTo>
                    <a:pt x="4848" y="4845"/>
                  </a:lnTo>
                  <a:lnTo>
                    <a:pt x="4876" y="4872"/>
                  </a:lnTo>
                  <a:lnTo>
                    <a:pt x="4903" y="4899"/>
                  </a:lnTo>
                  <a:lnTo>
                    <a:pt x="7747" y="7747"/>
                  </a:lnTo>
                  <a:cubicBezTo>
                    <a:pt x="7795" y="7689"/>
                    <a:pt x="7840" y="7631"/>
                    <a:pt x="7887" y="7573"/>
                  </a:cubicBezTo>
                  <a:lnTo>
                    <a:pt x="5056" y="4746"/>
                  </a:lnTo>
                  <a:lnTo>
                    <a:pt x="5032" y="4718"/>
                  </a:lnTo>
                  <a:lnTo>
                    <a:pt x="5005" y="4691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rgbClr val="231F2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3"/>
            <p:cNvSpPr/>
            <p:nvPr/>
          </p:nvSpPr>
          <p:spPr>
            <a:xfrm>
              <a:off x="4895725" y="2486225"/>
              <a:ext cx="384475" cy="392300"/>
            </a:xfrm>
            <a:custGeom>
              <a:rect b="b" l="l" r="r" t="t"/>
              <a:pathLst>
                <a:path extrusionOk="0" h="15692" w="15379">
                  <a:moveTo>
                    <a:pt x="1" y="0"/>
                  </a:moveTo>
                  <a:lnTo>
                    <a:pt x="4" y="313"/>
                  </a:lnTo>
                  <a:lnTo>
                    <a:pt x="620" y="933"/>
                  </a:lnTo>
                  <a:lnTo>
                    <a:pt x="648" y="961"/>
                  </a:lnTo>
                  <a:lnTo>
                    <a:pt x="8395" y="8704"/>
                  </a:lnTo>
                  <a:lnTo>
                    <a:pt x="8422" y="8732"/>
                  </a:lnTo>
                  <a:lnTo>
                    <a:pt x="8449" y="8759"/>
                  </a:lnTo>
                  <a:lnTo>
                    <a:pt x="15378" y="15691"/>
                  </a:lnTo>
                  <a:cubicBezTo>
                    <a:pt x="15300" y="15507"/>
                    <a:pt x="15222" y="15323"/>
                    <a:pt x="15140" y="15139"/>
                  </a:cubicBezTo>
                  <a:lnTo>
                    <a:pt x="8606" y="8602"/>
                  </a:lnTo>
                  <a:lnTo>
                    <a:pt x="8579" y="8578"/>
                  </a:lnTo>
                  <a:lnTo>
                    <a:pt x="8551" y="8551"/>
                  </a:lnTo>
                  <a:lnTo>
                    <a:pt x="804" y="804"/>
                  </a:lnTo>
                  <a:lnTo>
                    <a:pt x="777" y="777"/>
                  </a:lnTo>
                  <a:lnTo>
                    <a:pt x="750" y="74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31F2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3"/>
            <p:cNvSpPr/>
            <p:nvPr/>
          </p:nvSpPr>
          <p:spPr>
            <a:xfrm>
              <a:off x="4925875" y="2485200"/>
              <a:ext cx="327650" cy="327575"/>
            </a:xfrm>
            <a:custGeom>
              <a:rect b="b" l="l" r="r" t="t"/>
              <a:pathLst>
                <a:path extrusionOk="0" h="13103" w="13106">
                  <a:moveTo>
                    <a:pt x="0" y="0"/>
                  </a:moveTo>
                  <a:lnTo>
                    <a:pt x="167" y="167"/>
                  </a:lnTo>
                  <a:lnTo>
                    <a:pt x="194" y="194"/>
                  </a:lnTo>
                  <a:lnTo>
                    <a:pt x="222" y="221"/>
                  </a:lnTo>
                  <a:lnTo>
                    <a:pt x="7969" y="7965"/>
                  </a:lnTo>
                  <a:lnTo>
                    <a:pt x="7996" y="7993"/>
                  </a:lnTo>
                  <a:lnTo>
                    <a:pt x="13106" y="13103"/>
                  </a:lnTo>
                  <a:cubicBezTo>
                    <a:pt x="13059" y="12955"/>
                    <a:pt x="13018" y="12809"/>
                    <a:pt x="12977" y="12663"/>
                  </a:cubicBezTo>
                  <a:lnTo>
                    <a:pt x="8180" y="7866"/>
                  </a:lnTo>
                  <a:lnTo>
                    <a:pt x="8153" y="7839"/>
                  </a:lnTo>
                  <a:lnTo>
                    <a:pt x="378" y="65"/>
                  </a:lnTo>
                  <a:lnTo>
                    <a:pt x="351" y="37"/>
                  </a:lnTo>
                  <a:lnTo>
                    <a:pt x="324" y="10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rgbClr val="231F2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s">
  <p:cSld name="BLANK_1_1_1_1">
    <p:bg>
      <p:bgPr>
        <a:solidFill>
          <a:srgbClr val="FFFFFF"/>
        </a:solidFill>
      </p:bgPr>
    </p:bg>
    <p:spTree>
      <p:nvGrpSpPr>
        <p:cNvPr id="944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p21"/>
          <p:cNvSpPr txBox="1"/>
          <p:nvPr>
            <p:ph idx="1" type="subTitle"/>
          </p:nvPr>
        </p:nvSpPr>
        <p:spPr>
          <a:xfrm>
            <a:off x="3962670" y="1391720"/>
            <a:ext cx="2986500" cy="7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946" name="Google Shape;946;p21"/>
          <p:cNvSpPr txBox="1"/>
          <p:nvPr>
            <p:ph idx="2" type="subTitle"/>
          </p:nvPr>
        </p:nvSpPr>
        <p:spPr>
          <a:xfrm>
            <a:off x="3954583" y="2161448"/>
            <a:ext cx="2986500" cy="4245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2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/>
        </p:txBody>
      </p:sp>
      <p:sp>
        <p:nvSpPr>
          <p:cNvPr id="947" name="Google Shape;947;p21"/>
          <p:cNvSpPr txBox="1"/>
          <p:nvPr>
            <p:ph idx="3" type="subTitle"/>
          </p:nvPr>
        </p:nvSpPr>
        <p:spPr>
          <a:xfrm>
            <a:off x="2467426" y="3118946"/>
            <a:ext cx="2986500" cy="7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948" name="Google Shape;948;p21"/>
          <p:cNvSpPr txBox="1"/>
          <p:nvPr>
            <p:ph idx="4" type="subTitle"/>
          </p:nvPr>
        </p:nvSpPr>
        <p:spPr>
          <a:xfrm>
            <a:off x="2467426" y="3887876"/>
            <a:ext cx="2986500" cy="3741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2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/>
        </p:txBody>
      </p:sp>
      <p:sp>
        <p:nvSpPr>
          <p:cNvPr id="949" name="Google Shape;949;p21"/>
          <p:cNvSpPr txBox="1"/>
          <p:nvPr>
            <p:ph type="title"/>
          </p:nvPr>
        </p:nvSpPr>
        <p:spPr>
          <a:xfrm>
            <a:off x="914400" y="551820"/>
            <a:ext cx="73152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950" name="Google Shape;950;p21"/>
          <p:cNvGrpSpPr/>
          <p:nvPr/>
        </p:nvGrpSpPr>
        <p:grpSpPr>
          <a:xfrm>
            <a:off x="4038601" y="-137099"/>
            <a:ext cx="5314951" cy="5357097"/>
            <a:chOff x="4038601" y="-137099"/>
            <a:chExt cx="5314951" cy="5357097"/>
          </a:xfrm>
        </p:grpSpPr>
        <p:grpSp>
          <p:nvGrpSpPr>
            <p:cNvPr id="951" name="Google Shape;951;p21"/>
            <p:cNvGrpSpPr/>
            <p:nvPr/>
          </p:nvGrpSpPr>
          <p:grpSpPr>
            <a:xfrm>
              <a:off x="5827386" y="-55175"/>
              <a:ext cx="3400978" cy="5274667"/>
              <a:chOff x="5827590" y="0"/>
              <a:chExt cx="3316410" cy="5143508"/>
            </a:xfrm>
          </p:grpSpPr>
          <p:sp>
            <p:nvSpPr>
              <p:cNvPr id="952" name="Google Shape;952;p21"/>
              <p:cNvSpPr/>
              <p:nvPr/>
            </p:nvSpPr>
            <p:spPr>
              <a:xfrm flipH="1">
                <a:off x="8348056" y="1053597"/>
                <a:ext cx="795944" cy="1305112"/>
              </a:xfrm>
              <a:custGeom>
                <a:rect b="b" l="l" r="r" t="t"/>
                <a:pathLst>
                  <a:path extrusionOk="0" h="9771" w="5959">
                    <a:moveTo>
                      <a:pt x="0" y="0"/>
                    </a:moveTo>
                    <a:lnTo>
                      <a:pt x="0" y="9498"/>
                    </a:lnTo>
                    <a:cubicBezTo>
                      <a:pt x="653" y="9672"/>
                      <a:pt x="1323" y="9770"/>
                      <a:pt x="1997" y="9770"/>
                    </a:cubicBezTo>
                    <a:cubicBezTo>
                      <a:pt x="2140" y="9770"/>
                      <a:pt x="2283" y="9766"/>
                      <a:pt x="2426" y="9757"/>
                    </a:cubicBezTo>
                    <a:cubicBezTo>
                      <a:pt x="3567" y="9685"/>
                      <a:pt x="4705" y="9297"/>
                      <a:pt x="5631" y="8632"/>
                    </a:cubicBezTo>
                    <a:cubicBezTo>
                      <a:pt x="5802" y="7917"/>
                      <a:pt x="5931" y="7198"/>
                      <a:pt x="5938" y="6473"/>
                    </a:cubicBezTo>
                    <a:cubicBezTo>
                      <a:pt x="5958" y="4524"/>
                      <a:pt x="5035" y="2586"/>
                      <a:pt x="3510" y="1370"/>
                    </a:cubicBezTo>
                    <a:cubicBezTo>
                      <a:pt x="2511" y="576"/>
                      <a:pt x="1271" y="106"/>
                      <a:pt x="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3" name="Google Shape;953;p21"/>
              <p:cNvSpPr/>
              <p:nvPr/>
            </p:nvSpPr>
            <p:spPr>
              <a:xfrm flipH="1">
                <a:off x="8079981" y="0"/>
                <a:ext cx="1064019" cy="2206710"/>
              </a:xfrm>
              <a:custGeom>
                <a:rect b="b" l="l" r="r" t="t"/>
                <a:pathLst>
                  <a:path extrusionOk="0" h="16521" w="7966">
                    <a:moveTo>
                      <a:pt x="945" y="1"/>
                    </a:moveTo>
                    <a:cubicBezTo>
                      <a:pt x="632" y="1"/>
                      <a:pt x="316" y="22"/>
                      <a:pt x="0" y="56"/>
                    </a:cubicBezTo>
                    <a:lnTo>
                      <a:pt x="0" y="7888"/>
                    </a:lnTo>
                    <a:cubicBezTo>
                      <a:pt x="1271" y="7994"/>
                      <a:pt x="2511" y="8464"/>
                      <a:pt x="3510" y="9258"/>
                    </a:cubicBezTo>
                    <a:cubicBezTo>
                      <a:pt x="5035" y="10474"/>
                      <a:pt x="5958" y="12412"/>
                      <a:pt x="5938" y="14361"/>
                    </a:cubicBezTo>
                    <a:cubicBezTo>
                      <a:pt x="5931" y="15086"/>
                      <a:pt x="5802" y="15805"/>
                      <a:pt x="5631" y="16520"/>
                    </a:cubicBezTo>
                    <a:cubicBezTo>
                      <a:pt x="6098" y="16184"/>
                      <a:pt x="6510" y="15778"/>
                      <a:pt x="6841" y="15305"/>
                    </a:cubicBezTo>
                    <a:cubicBezTo>
                      <a:pt x="7826" y="13888"/>
                      <a:pt x="7966" y="11871"/>
                      <a:pt x="7005" y="10440"/>
                    </a:cubicBezTo>
                    <a:cubicBezTo>
                      <a:pt x="6401" y="9537"/>
                      <a:pt x="5451" y="8937"/>
                      <a:pt x="4661" y="8191"/>
                    </a:cubicBezTo>
                    <a:cubicBezTo>
                      <a:pt x="3870" y="7445"/>
                      <a:pt x="3203" y="6389"/>
                      <a:pt x="3438" y="5330"/>
                    </a:cubicBezTo>
                    <a:cubicBezTo>
                      <a:pt x="3618" y="4519"/>
                      <a:pt x="4296" y="3882"/>
                      <a:pt x="4470" y="3071"/>
                    </a:cubicBezTo>
                    <a:cubicBezTo>
                      <a:pt x="4729" y="1848"/>
                      <a:pt x="3717" y="646"/>
                      <a:pt x="2535" y="240"/>
                    </a:cubicBezTo>
                    <a:cubicBezTo>
                      <a:pt x="2021" y="65"/>
                      <a:pt x="1487" y="1"/>
                      <a:pt x="9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4" name="Google Shape;954;p21"/>
              <p:cNvSpPr/>
              <p:nvPr/>
            </p:nvSpPr>
            <p:spPr>
              <a:xfrm flipH="1">
                <a:off x="5827590" y="2206571"/>
                <a:ext cx="3316410" cy="2936937"/>
              </a:xfrm>
              <a:custGeom>
                <a:rect b="b" l="l" r="r" t="t"/>
                <a:pathLst>
                  <a:path extrusionOk="0" h="21988" w="24829">
                    <a:moveTo>
                      <a:pt x="5631" y="0"/>
                    </a:moveTo>
                    <a:lnTo>
                      <a:pt x="5631" y="0"/>
                    </a:lnTo>
                    <a:cubicBezTo>
                      <a:pt x="4705" y="665"/>
                      <a:pt x="3567" y="1053"/>
                      <a:pt x="2426" y="1125"/>
                    </a:cubicBezTo>
                    <a:cubicBezTo>
                      <a:pt x="2283" y="1134"/>
                      <a:pt x="2140" y="1138"/>
                      <a:pt x="1997" y="1138"/>
                    </a:cubicBezTo>
                    <a:cubicBezTo>
                      <a:pt x="1323" y="1138"/>
                      <a:pt x="653" y="1040"/>
                      <a:pt x="0" y="866"/>
                    </a:cubicBezTo>
                    <a:lnTo>
                      <a:pt x="0" y="21988"/>
                    </a:lnTo>
                    <a:lnTo>
                      <a:pt x="23881" y="21988"/>
                    </a:lnTo>
                    <a:cubicBezTo>
                      <a:pt x="24157" y="21442"/>
                      <a:pt x="24372" y="20874"/>
                      <a:pt x="24471" y="20264"/>
                    </a:cubicBezTo>
                    <a:cubicBezTo>
                      <a:pt x="24829" y="18036"/>
                      <a:pt x="23483" y="15801"/>
                      <a:pt x="21647" y="14486"/>
                    </a:cubicBezTo>
                    <a:cubicBezTo>
                      <a:pt x="19807" y="13175"/>
                      <a:pt x="17552" y="12616"/>
                      <a:pt x="15337" y="12162"/>
                    </a:cubicBezTo>
                    <a:cubicBezTo>
                      <a:pt x="13123" y="11709"/>
                      <a:pt x="10857" y="11328"/>
                      <a:pt x="8848" y="10296"/>
                    </a:cubicBezTo>
                    <a:cubicBezTo>
                      <a:pt x="6837" y="9267"/>
                      <a:pt x="5083" y="7445"/>
                      <a:pt x="4783" y="5206"/>
                    </a:cubicBezTo>
                    <a:cubicBezTo>
                      <a:pt x="4548" y="3452"/>
                      <a:pt x="5213" y="1738"/>
                      <a:pt x="563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id="955" name="Google Shape;955;p21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162675" y="-137099"/>
              <a:ext cx="3190877" cy="179485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56" name="Google Shape;956;p2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038601" y="2247600"/>
              <a:ext cx="5284301" cy="297239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s 2">
  <p:cSld name="BLANK_1_1_1_1_1">
    <p:bg>
      <p:bgPr>
        <a:solidFill>
          <a:srgbClr val="FFFFFF"/>
        </a:solidFill>
      </p:bgPr>
    </p:bg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p22"/>
          <p:cNvSpPr txBox="1"/>
          <p:nvPr>
            <p:ph type="title"/>
          </p:nvPr>
        </p:nvSpPr>
        <p:spPr>
          <a:xfrm>
            <a:off x="922200" y="432516"/>
            <a:ext cx="73152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59" name="Google Shape;959;p22"/>
          <p:cNvSpPr txBox="1"/>
          <p:nvPr>
            <p:ph idx="1" type="subTitle"/>
          </p:nvPr>
        </p:nvSpPr>
        <p:spPr>
          <a:xfrm>
            <a:off x="4758372" y="3001221"/>
            <a:ext cx="2116200" cy="12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960" name="Google Shape;960;p22"/>
          <p:cNvSpPr txBox="1"/>
          <p:nvPr>
            <p:ph idx="2" type="subTitle"/>
          </p:nvPr>
        </p:nvSpPr>
        <p:spPr>
          <a:xfrm>
            <a:off x="2559249" y="2538821"/>
            <a:ext cx="1828800" cy="457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/>
        </p:txBody>
      </p:sp>
      <p:sp>
        <p:nvSpPr>
          <p:cNvPr id="961" name="Google Shape;961;p22"/>
          <p:cNvSpPr txBox="1"/>
          <p:nvPr>
            <p:ph idx="3" type="subTitle"/>
          </p:nvPr>
        </p:nvSpPr>
        <p:spPr>
          <a:xfrm>
            <a:off x="2273064" y="3001226"/>
            <a:ext cx="2116200" cy="12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>
                <a:solidFill>
                  <a:schemeClr val="dk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962" name="Google Shape;962;p22"/>
          <p:cNvSpPr txBox="1"/>
          <p:nvPr>
            <p:ph idx="4" type="subTitle"/>
          </p:nvPr>
        </p:nvSpPr>
        <p:spPr>
          <a:xfrm>
            <a:off x="4767476" y="2540105"/>
            <a:ext cx="1828800" cy="457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/>
        </p:txBody>
      </p:sp>
      <p:grpSp>
        <p:nvGrpSpPr>
          <p:cNvPr id="963" name="Google Shape;963;p22"/>
          <p:cNvGrpSpPr/>
          <p:nvPr/>
        </p:nvGrpSpPr>
        <p:grpSpPr>
          <a:xfrm>
            <a:off x="6002520" y="-102719"/>
            <a:ext cx="4477807" cy="5398619"/>
            <a:chOff x="6002520" y="-102719"/>
            <a:chExt cx="4477807" cy="5398619"/>
          </a:xfrm>
        </p:grpSpPr>
        <p:sp>
          <p:nvSpPr>
            <p:cNvPr id="964" name="Google Shape;964;p22"/>
            <p:cNvSpPr/>
            <p:nvPr/>
          </p:nvSpPr>
          <p:spPr>
            <a:xfrm flipH="1" rot="10800000">
              <a:off x="7915228" y="315002"/>
              <a:ext cx="1679305" cy="4839573"/>
            </a:xfrm>
            <a:custGeom>
              <a:rect b="b" l="l" r="r" t="t"/>
              <a:pathLst>
                <a:path extrusionOk="0" h="40732" w="35728">
                  <a:moveTo>
                    <a:pt x="18820" y="1"/>
                  </a:moveTo>
                  <a:cubicBezTo>
                    <a:pt x="19109" y="1207"/>
                    <a:pt x="19249" y="2430"/>
                    <a:pt x="19000" y="3636"/>
                  </a:cubicBezTo>
                  <a:cubicBezTo>
                    <a:pt x="18629" y="5447"/>
                    <a:pt x="17036" y="7130"/>
                    <a:pt x="15257" y="7130"/>
                  </a:cubicBezTo>
                  <a:cubicBezTo>
                    <a:pt x="15061" y="7130"/>
                    <a:pt x="14863" y="7110"/>
                    <a:pt x="14664" y="7067"/>
                  </a:cubicBezTo>
                  <a:cubicBezTo>
                    <a:pt x="13233" y="6760"/>
                    <a:pt x="12265" y="5466"/>
                    <a:pt x="11373" y="4304"/>
                  </a:cubicBezTo>
                  <a:cubicBezTo>
                    <a:pt x="10483" y="3139"/>
                    <a:pt x="9353" y="1922"/>
                    <a:pt x="7887" y="1886"/>
                  </a:cubicBezTo>
                  <a:cubicBezTo>
                    <a:pt x="7863" y="1885"/>
                    <a:pt x="7839" y="1885"/>
                    <a:pt x="7814" y="1885"/>
                  </a:cubicBezTo>
                  <a:cubicBezTo>
                    <a:pt x="5997" y="1885"/>
                    <a:pt x="4737" y="3650"/>
                    <a:pt x="3248" y="4713"/>
                  </a:cubicBezTo>
                  <a:cubicBezTo>
                    <a:pt x="2280" y="5405"/>
                    <a:pt x="1163" y="5790"/>
                    <a:pt x="1" y="5925"/>
                  </a:cubicBezTo>
                  <a:cubicBezTo>
                    <a:pt x="944" y="10790"/>
                    <a:pt x="4021" y="15270"/>
                    <a:pt x="8412" y="17604"/>
                  </a:cubicBezTo>
                  <a:cubicBezTo>
                    <a:pt x="10555" y="18738"/>
                    <a:pt x="12922" y="19389"/>
                    <a:pt x="15103" y="20449"/>
                  </a:cubicBezTo>
                  <a:cubicBezTo>
                    <a:pt x="17287" y="21508"/>
                    <a:pt x="19372" y="23106"/>
                    <a:pt x="20192" y="25384"/>
                  </a:cubicBezTo>
                  <a:cubicBezTo>
                    <a:pt x="21279" y="28400"/>
                    <a:pt x="19923" y="31871"/>
                    <a:pt x="20959" y="34903"/>
                  </a:cubicBezTo>
                  <a:cubicBezTo>
                    <a:pt x="21790" y="37345"/>
                    <a:pt x="24038" y="39046"/>
                    <a:pt x="26392" y="40098"/>
                  </a:cubicBezTo>
                  <a:cubicBezTo>
                    <a:pt x="26928" y="40337"/>
                    <a:pt x="27476" y="40548"/>
                    <a:pt x="28032" y="40732"/>
                  </a:cubicBezTo>
                  <a:cubicBezTo>
                    <a:pt x="29081" y="39274"/>
                    <a:pt x="30382" y="38007"/>
                    <a:pt x="31598" y="36678"/>
                  </a:cubicBezTo>
                  <a:cubicBezTo>
                    <a:pt x="32974" y="35172"/>
                    <a:pt x="34273" y="33520"/>
                    <a:pt x="34875" y="31575"/>
                  </a:cubicBezTo>
                  <a:cubicBezTo>
                    <a:pt x="35727" y="28822"/>
                    <a:pt x="35073" y="25810"/>
                    <a:pt x="33942" y="23160"/>
                  </a:cubicBezTo>
                  <a:cubicBezTo>
                    <a:pt x="32811" y="20510"/>
                    <a:pt x="31213" y="18081"/>
                    <a:pt x="30062" y="15441"/>
                  </a:cubicBezTo>
                  <a:cubicBezTo>
                    <a:pt x="28907" y="12797"/>
                    <a:pt x="28208" y="9806"/>
                    <a:pt x="28996" y="7032"/>
                  </a:cubicBezTo>
                  <a:cubicBezTo>
                    <a:pt x="29905" y="3827"/>
                    <a:pt x="32617" y="1518"/>
                    <a:pt x="356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" name="Google Shape;965;p22"/>
            <p:cNvSpPr/>
            <p:nvPr/>
          </p:nvSpPr>
          <p:spPr>
            <a:xfrm flipH="1" rot="10800000">
              <a:off x="9065267" y="201900"/>
              <a:ext cx="1287556" cy="4952684"/>
            </a:xfrm>
            <a:custGeom>
              <a:rect b="b" l="l" r="r" t="t"/>
              <a:pathLst>
                <a:path extrusionOk="0" h="41684" w="18724">
                  <a:moveTo>
                    <a:pt x="7614" y="1"/>
                  </a:moveTo>
                  <a:cubicBezTo>
                    <a:pt x="4586" y="1518"/>
                    <a:pt x="1874" y="3827"/>
                    <a:pt x="965" y="7032"/>
                  </a:cubicBezTo>
                  <a:cubicBezTo>
                    <a:pt x="177" y="9806"/>
                    <a:pt x="876" y="12797"/>
                    <a:pt x="2031" y="15441"/>
                  </a:cubicBezTo>
                  <a:cubicBezTo>
                    <a:pt x="3182" y="18081"/>
                    <a:pt x="4780" y="20510"/>
                    <a:pt x="5911" y="23160"/>
                  </a:cubicBezTo>
                  <a:cubicBezTo>
                    <a:pt x="7042" y="25810"/>
                    <a:pt x="7696" y="28822"/>
                    <a:pt x="6844" y="31575"/>
                  </a:cubicBezTo>
                  <a:cubicBezTo>
                    <a:pt x="6242" y="33520"/>
                    <a:pt x="4943" y="35172"/>
                    <a:pt x="3567" y="36678"/>
                  </a:cubicBezTo>
                  <a:cubicBezTo>
                    <a:pt x="2351" y="38007"/>
                    <a:pt x="1050" y="39274"/>
                    <a:pt x="1" y="40732"/>
                  </a:cubicBezTo>
                  <a:cubicBezTo>
                    <a:pt x="1909" y="41367"/>
                    <a:pt x="3922" y="41683"/>
                    <a:pt x="5935" y="41683"/>
                  </a:cubicBezTo>
                  <a:cubicBezTo>
                    <a:pt x="9028" y="41683"/>
                    <a:pt x="12122" y="40937"/>
                    <a:pt x="14840" y="39458"/>
                  </a:cubicBezTo>
                  <a:cubicBezTo>
                    <a:pt x="16257" y="38688"/>
                    <a:pt x="17562" y="37727"/>
                    <a:pt x="18724" y="36614"/>
                  </a:cubicBezTo>
                  <a:lnTo>
                    <a:pt x="1872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" name="Google Shape;966;p22"/>
            <p:cNvSpPr/>
            <p:nvPr/>
          </p:nvSpPr>
          <p:spPr>
            <a:xfrm flipH="1" rot="10800000">
              <a:off x="8947883" y="-102719"/>
              <a:ext cx="1404938" cy="907153"/>
            </a:xfrm>
            <a:custGeom>
              <a:rect b="b" l="l" r="r" t="t"/>
              <a:pathLst>
                <a:path extrusionOk="0" h="7635" w="20431">
                  <a:moveTo>
                    <a:pt x="20431" y="1"/>
                  </a:moveTo>
                  <a:cubicBezTo>
                    <a:pt x="19269" y="1114"/>
                    <a:pt x="17964" y="2075"/>
                    <a:pt x="16547" y="2845"/>
                  </a:cubicBezTo>
                  <a:cubicBezTo>
                    <a:pt x="13829" y="4324"/>
                    <a:pt x="10735" y="5070"/>
                    <a:pt x="7642" y="5070"/>
                  </a:cubicBezTo>
                  <a:cubicBezTo>
                    <a:pt x="5629" y="5070"/>
                    <a:pt x="3616" y="4754"/>
                    <a:pt x="1708" y="4119"/>
                  </a:cubicBezTo>
                  <a:cubicBezTo>
                    <a:pt x="1568" y="4309"/>
                    <a:pt x="1435" y="4504"/>
                    <a:pt x="1305" y="4705"/>
                  </a:cubicBezTo>
                  <a:cubicBezTo>
                    <a:pt x="727" y="5601"/>
                    <a:pt x="260" y="6599"/>
                    <a:pt x="1" y="7635"/>
                  </a:cubicBezTo>
                  <a:lnTo>
                    <a:pt x="20431" y="7635"/>
                  </a:lnTo>
                  <a:lnTo>
                    <a:pt x="2043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" name="Google Shape;967;p22"/>
            <p:cNvSpPr/>
            <p:nvPr/>
          </p:nvSpPr>
          <p:spPr>
            <a:xfrm flipH="1" rot="9683509">
              <a:off x="8237391" y="3788609"/>
              <a:ext cx="729045" cy="1405831"/>
            </a:xfrm>
            <a:custGeom>
              <a:rect b="b" l="l" r="r" t="t"/>
              <a:pathLst>
                <a:path extrusionOk="0" h="11832" w="10602">
                  <a:moveTo>
                    <a:pt x="5461" y="0"/>
                  </a:moveTo>
                  <a:cubicBezTo>
                    <a:pt x="2371" y="0"/>
                    <a:pt x="0" y="5907"/>
                    <a:pt x="1788" y="9382"/>
                  </a:cubicBezTo>
                  <a:cubicBezTo>
                    <a:pt x="2675" y="11107"/>
                    <a:pt x="4340" y="11832"/>
                    <a:pt x="5925" y="11832"/>
                  </a:cubicBezTo>
                  <a:cubicBezTo>
                    <a:pt x="7628" y="11832"/>
                    <a:pt x="9239" y="10997"/>
                    <a:pt x="9702" y="9655"/>
                  </a:cubicBezTo>
                  <a:cubicBezTo>
                    <a:pt x="10601" y="7063"/>
                    <a:pt x="9546" y="412"/>
                    <a:pt x="5713" y="14"/>
                  </a:cubicBezTo>
                  <a:cubicBezTo>
                    <a:pt x="5628" y="4"/>
                    <a:pt x="5546" y="0"/>
                    <a:pt x="546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968" name="Google Shape;968;p22"/>
            <p:cNvGrpSpPr/>
            <p:nvPr/>
          </p:nvGrpSpPr>
          <p:grpSpPr>
            <a:xfrm>
              <a:off x="6002520" y="4318199"/>
              <a:ext cx="4477807" cy="839588"/>
              <a:chOff x="3098100" y="3849750"/>
              <a:chExt cx="940775" cy="270425"/>
            </a:xfrm>
          </p:grpSpPr>
          <p:sp>
            <p:nvSpPr>
              <p:cNvPr id="969" name="Google Shape;969;p22"/>
              <p:cNvSpPr/>
              <p:nvPr/>
            </p:nvSpPr>
            <p:spPr>
              <a:xfrm>
                <a:off x="3304800" y="3882975"/>
                <a:ext cx="665525" cy="237200"/>
              </a:xfrm>
              <a:custGeom>
                <a:rect b="b" l="l" r="r" t="t"/>
                <a:pathLst>
                  <a:path extrusionOk="0" h="9488" w="26621">
                    <a:moveTo>
                      <a:pt x="10146" y="1"/>
                    </a:moveTo>
                    <a:cubicBezTo>
                      <a:pt x="8817" y="1"/>
                      <a:pt x="7433" y="475"/>
                      <a:pt x="6262" y="1145"/>
                    </a:cubicBezTo>
                    <a:cubicBezTo>
                      <a:pt x="3158" y="2920"/>
                      <a:pt x="859" y="6023"/>
                      <a:pt x="1" y="9488"/>
                    </a:cubicBezTo>
                    <a:lnTo>
                      <a:pt x="26620" y="9488"/>
                    </a:lnTo>
                    <a:cubicBezTo>
                      <a:pt x="26617" y="9143"/>
                      <a:pt x="26593" y="8799"/>
                      <a:pt x="26498" y="8469"/>
                    </a:cubicBezTo>
                    <a:cubicBezTo>
                      <a:pt x="26007" y="6772"/>
                      <a:pt x="23963" y="6091"/>
                      <a:pt x="22202" y="6016"/>
                    </a:cubicBezTo>
                    <a:cubicBezTo>
                      <a:pt x="20437" y="5942"/>
                      <a:pt x="18550" y="6179"/>
                      <a:pt x="17017" y="5304"/>
                    </a:cubicBezTo>
                    <a:cubicBezTo>
                      <a:pt x="15112" y="4217"/>
                      <a:pt x="14363" y="1734"/>
                      <a:pt x="12482" y="610"/>
                    </a:cubicBezTo>
                    <a:cubicBezTo>
                      <a:pt x="11767" y="182"/>
                      <a:pt x="10967" y="1"/>
                      <a:pt x="1014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0" name="Google Shape;970;p22"/>
              <p:cNvSpPr/>
              <p:nvPr/>
            </p:nvSpPr>
            <p:spPr>
              <a:xfrm>
                <a:off x="3098100" y="3849750"/>
                <a:ext cx="940775" cy="270425"/>
              </a:xfrm>
              <a:custGeom>
                <a:rect b="b" l="l" r="r" t="t"/>
                <a:pathLst>
                  <a:path extrusionOk="0" h="10817" w="37631">
                    <a:moveTo>
                      <a:pt x="7277" y="4167"/>
                    </a:moveTo>
                    <a:cubicBezTo>
                      <a:pt x="5403" y="4167"/>
                      <a:pt x="3533" y="4862"/>
                      <a:pt x="2187" y="6115"/>
                    </a:cubicBezTo>
                    <a:cubicBezTo>
                      <a:pt x="876" y="7338"/>
                      <a:pt x="99" y="9059"/>
                      <a:pt x="0" y="10817"/>
                    </a:cubicBezTo>
                    <a:lnTo>
                      <a:pt x="8269" y="10817"/>
                    </a:lnTo>
                    <a:cubicBezTo>
                      <a:pt x="8783" y="8742"/>
                      <a:pt x="9811" y="6796"/>
                      <a:pt x="11222" y="5189"/>
                    </a:cubicBezTo>
                    <a:cubicBezTo>
                      <a:pt x="10476" y="4848"/>
                      <a:pt x="9716" y="4535"/>
                      <a:pt x="8912" y="4351"/>
                    </a:cubicBezTo>
                    <a:cubicBezTo>
                      <a:pt x="8377" y="4228"/>
                      <a:pt x="7825" y="4167"/>
                      <a:pt x="7277" y="4167"/>
                    </a:cubicBezTo>
                    <a:close/>
                    <a:moveTo>
                      <a:pt x="32561" y="0"/>
                    </a:moveTo>
                    <a:cubicBezTo>
                      <a:pt x="31471" y="0"/>
                      <a:pt x="30337" y="351"/>
                      <a:pt x="29342" y="815"/>
                    </a:cubicBezTo>
                    <a:cubicBezTo>
                      <a:pt x="27159" y="1829"/>
                      <a:pt x="25264" y="3326"/>
                      <a:pt x="23220" y="4582"/>
                    </a:cubicBezTo>
                    <a:cubicBezTo>
                      <a:pt x="23813" y="5383"/>
                      <a:pt x="24433" y="6146"/>
                      <a:pt x="25285" y="6633"/>
                    </a:cubicBezTo>
                    <a:cubicBezTo>
                      <a:pt x="26818" y="7508"/>
                      <a:pt x="28705" y="7271"/>
                      <a:pt x="30470" y="7345"/>
                    </a:cubicBezTo>
                    <a:cubicBezTo>
                      <a:pt x="32231" y="7420"/>
                      <a:pt x="34275" y="8101"/>
                      <a:pt x="34766" y="9798"/>
                    </a:cubicBezTo>
                    <a:cubicBezTo>
                      <a:pt x="34861" y="10128"/>
                      <a:pt x="34885" y="10472"/>
                      <a:pt x="34888" y="10817"/>
                    </a:cubicBezTo>
                    <a:lnTo>
                      <a:pt x="37481" y="10817"/>
                    </a:lnTo>
                    <a:cubicBezTo>
                      <a:pt x="37631" y="8285"/>
                      <a:pt x="37559" y="5747"/>
                      <a:pt x="36690" y="3373"/>
                    </a:cubicBezTo>
                    <a:cubicBezTo>
                      <a:pt x="36272" y="2228"/>
                      <a:pt x="35613" y="1087"/>
                      <a:pt x="34524" y="477"/>
                    </a:cubicBezTo>
                    <a:cubicBezTo>
                      <a:pt x="33917" y="140"/>
                      <a:pt x="33250" y="0"/>
                      <a:pt x="3256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1" name="Google Shape;971;p22"/>
              <p:cNvSpPr/>
              <p:nvPr/>
            </p:nvSpPr>
            <p:spPr>
              <a:xfrm>
                <a:off x="3304800" y="3964300"/>
                <a:ext cx="665525" cy="155875"/>
              </a:xfrm>
              <a:custGeom>
                <a:rect b="b" l="l" r="r" t="t"/>
                <a:pathLst>
                  <a:path extrusionOk="0" h="6235" w="26621">
                    <a:moveTo>
                      <a:pt x="14952" y="0"/>
                    </a:moveTo>
                    <a:cubicBezTo>
                      <a:pt x="14762" y="120"/>
                      <a:pt x="14570" y="232"/>
                      <a:pt x="14380" y="344"/>
                    </a:cubicBezTo>
                    <a:cubicBezTo>
                      <a:pt x="12537" y="1421"/>
                      <a:pt x="10425" y="2266"/>
                      <a:pt x="8299" y="2266"/>
                    </a:cubicBezTo>
                    <a:cubicBezTo>
                      <a:pt x="7812" y="2266"/>
                      <a:pt x="7321" y="2222"/>
                      <a:pt x="6834" y="2126"/>
                    </a:cubicBezTo>
                    <a:cubicBezTo>
                      <a:pt x="5465" y="1854"/>
                      <a:pt x="4224" y="1186"/>
                      <a:pt x="2954" y="607"/>
                    </a:cubicBezTo>
                    <a:cubicBezTo>
                      <a:pt x="1543" y="2214"/>
                      <a:pt x="515" y="4160"/>
                      <a:pt x="1" y="6235"/>
                    </a:cubicBezTo>
                    <a:lnTo>
                      <a:pt x="26620" y="6235"/>
                    </a:lnTo>
                    <a:cubicBezTo>
                      <a:pt x="26617" y="5890"/>
                      <a:pt x="26593" y="5546"/>
                      <a:pt x="26498" y="5216"/>
                    </a:cubicBezTo>
                    <a:cubicBezTo>
                      <a:pt x="26007" y="3519"/>
                      <a:pt x="23963" y="2838"/>
                      <a:pt x="22202" y="2763"/>
                    </a:cubicBezTo>
                    <a:cubicBezTo>
                      <a:pt x="20437" y="2689"/>
                      <a:pt x="18550" y="2926"/>
                      <a:pt x="17017" y="2051"/>
                    </a:cubicBezTo>
                    <a:cubicBezTo>
                      <a:pt x="16165" y="1564"/>
                      <a:pt x="15545" y="801"/>
                      <a:pt x="149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id="972" name="Google Shape;972;p22"/>
            <p:cNvPicPr preferRelativeResize="0"/>
            <p:nvPr/>
          </p:nvPicPr>
          <p:blipFill rotWithShape="1">
            <a:blip r:embed="rId2">
              <a:alphaModFix/>
            </a:blip>
            <a:srcRect b="0" l="70893" r="0" t="0"/>
            <a:stretch/>
          </p:blipFill>
          <p:spPr>
            <a:xfrm>
              <a:off x="8305798" y="-52600"/>
              <a:ext cx="914400" cy="17671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3" name="Google Shape;973;p22"/>
            <p:cNvPicPr preferRelativeResize="0"/>
            <p:nvPr/>
          </p:nvPicPr>
          <p:blipFill rotWithShape="1">
            <a:blip r:embed="rId3">
              <a:alphaModFix/>
            </a:blip>
            <a:srcRect b="0" l="53174" r="0" t="0"/>
            <a:stretch/>
          </p:blipFill>
          <p:spPr>
            <a:xfrm>
              <a:off x="7967650" y="3608200"/>
              <a:ext cx="1404950" cy="16877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74" name="Google Shape;974;p22"/>
          <p:cNvGrpSpPr/>
          <p:nvPr/>
        </p:nvGrpSpPr>
        <p:grpSpPr>
          <a:xfrm>
            <a:off x="-1462108" y="-365290"/>
            <a:ext cx="4517256" cy="5656448"/>
            <a:chOff x="-1462108" y="-365290"/>
            <a:chExt cx="4517256" cy="5656448"/>
          </a:xfrm>
        </p:grpSpPr>
        <p:grpSp>
          <p:nvGrpSpPr>
            <p:cNvPr id="975" name="Google Shape;975;p22"/>
            <p:cNvGrpSpPr/>
            <p:nvPr/>
          </p:nvGrpSpPr>
          <p:grpSpPr>
            <a:xfrm flipH="1" rot="-373102">
              <a:off x="-1189137" y="-165666"/>
              <a:ext cx="3971313" cy="5257200"/>
              <a:chOff x="3268325" y="3013975"/>
              <a:chExt cx="1443800" cy="1106200"/>
            </a:xfrm>
          </p:grpSpPr>
          <p:sp>
            <p:nvSpPr>
              <p:cNvPr id="976" name="Google Shape;976;p22"/>
              <p:cNvSpPr/>
              <p:nvPr/>
            </p:nvSpPr>
            <p:spPr>
              <a:xfrm>
                <a:off x="3268325" y="3013975"/>
                <a:ext cx="274950" cy="149575"/>
              </a:xfrm>
              <a:custGeom>
                <a:rect b="b" l="l" r="r" t="t"/>
                <a:pathLst>
                  <a:path extrusionOk="0" h="5983" w="10998">
                    <a:moveTo>
                      <a:pt x="1" y="1"/>
                    </a:moveTo>
                    <a:cubicBezTo>
                      <a:pt x="1367" y="1752"/>
                      <a:pt x="2900" y="3353"/>
                      <a:pt x="4795" y="4495"/>
                    </a:cubicBezTo>
                    <a:cubicBezTo>
                      <a:pt x="6348" y="5429"/>
                      <a:pt x="8202" y="5983"/>
                      <a:pt x="10007" y="5983"/>
                    </a:cubicBezTo>
                    <a:cubicBezTo>
                      <a:pt x="10340" y="5983"/>
                      <a:pt x="10671" y="5964"/>
                      <a:pt x="10998" y="5925"/>
                    </a:cubicBezTo>
                    <a:cubicBezTo>
                      <a:pt x="10617" y="3974"/>
                      <a:pt x="10586" y="1960"/>
                      <a:pt x="1094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7" name="Google Shape;977;p22"/>
              <p:cNvSpPr/>
              <p:nvPr/>
            </p:nvSpPr>
            <p:spPr>
              <a:xfrm>
                <a:off x="3543250" y="3013975"/>
                <a:ext cx="893200" cy="1018300"/>
              </a:xfrm>
              <a:custGeom>
                <a:rect b="b" l="l" r="r" t="t"/>
                <a:pathLst>
                  <a:path extrusionOk="0" h="40732" w="35728">
                    <a:moveTo>
                      <a:pt x="18820" y="1"/>
                    </a:moveTo>
                    <a:cubicBezTo>
                      <a:pt x="19109" y="1207"/>
                      <a:pt x="19249" y="2430"/>
                      <a:pt x="19000" y="3636"/>
                    </a:cubicBezTo>
                    <a:cubicBezTo>
                      <a:pt x="18629" y="5447"/>
                      <a:pt x="17036" y="7130"/>
                      <a:pt x="15257" y="7130"/>
                    </a:cubicBezTo>
                    <a:cubicBezTo>
                      <a:pt x="15061" y="7130"/>
                      <a:pt x="14863" y="7110"/>
                      <a:pt x="14664" y="7067"/>
                    </a:cubicBezTo>
                    <a:cubicBezTo>
                      <a:pt x="13233" y="6760"/>
                      <a:pt x="12265" y="5466"/>
                      <a:pt x="11373" y="4304"/>
                    </a:cubicBezTo>
                    <a:cubicBezTo>
                      <a:pt x="10483" y="3139"/>
                      <a:pt x="9353" y="1922"/>
                      <a:pt x="7887" y="1886"/>
                    </a:cubicBezTo>
                    <a:cubicBezTo>
                      <a:pt x="7863" y="1885"/>
                      <a:pt x="7839" y="1885"/>
                      <a:pt x="7814" y="1885"/>
                    </a:cubicBezTo>
                    <a:cubicBezTo>
                      <a:pt x="5997" y="1885"/>
                      <a:pt x="4737" y="3650"/>
                      <a:pt x="3248" y="4713"/>
                    </a:cubicBezTo>
                    <a:cubicBezTo>
                      <a:pt x="2280" y="5405"/>
                      <a:pt x="1163" y="5790"/>
                      <a:pt x="1" y="5925"/>
                    </a:cubicBezTo>
                    <a:cubicBezTo>
                      <a:pt x="944" y="10790"/>
                      <a:pt x="4021" y="15270"/>
                      <a:pt x="8412" y="17604"/>
                    </a:cubicBezTo>
                    <a:cubicBezTo>
                      <a:pt x="10555" y="18738"/>
                      <a:pt x="12922" y="19389"/>
                      <a:pt x="15103" y="20449"/>
                    </a:cubicBezTo>
                    <a:cubicBezTo>
                      <a:pt x="17287" y="21508"/>
                      <a:pt x="19372" y="23106"/>
                      <a:pt x="20192" y="25384"/>
                    </a:cubicBezTo>
                    <a:cubicBezTo>
                      <a:pt x="21279" y="28400"/>
                      <a:pt x="19923" y="31871"/>
                      <a:pt x="20959" y="34903"/>
                    </a:cubicBezTo>
                    <a:cubicBezTo>
                      <a:pt x="21790" y="37345"/>
                      <a:pt x="24038" y="39046"/>
                      <a:pt x="26392" y="40098"/>
                    </a:cubicBezTo>
                    <a:cubicBezTo>
                      <a:pt x="26928" y="40337"/>
                      <a:pt x="27476" y="40548"/>
                      <a:pt x="28032" y="40732"/>
                    </a:cubicBezTo>
                    <a:cubicBezTo>
                      <a:pt x="29081" y="39274"/>
                      <a:pt x="30382" y="38007"/>
                      <a:pt x="31598" y="36678"/>
                    </a:cubicBezTo>
                    <a:cubicBezTo>
                      <a:pt x="32974" y="35172"/>
                      <a:pt x="34273" y="33520"/>
                      <a:pt x="34875" y="31575"/>
                    </a:cubicBezTo>
                    <a:cubicBezTo>
                      <a:pt x="35727" y="28822"/>
                      <a:pt x="35073" y="25810"/>
                      <a:pt x="33942" y="23160"/>
                    </a:cubicBezTo>
                    <a:cubicBezTo>
                      <a:pt x="32811" y="20510"/>
                      <a:pt x="31213" y="18081"/>
                      <a:pt x="30062" y="15441"/>
                    </a:cubicBezTo>
                    <a:cubicBezTo>
                      <a:pt x="28907" y="12797"/>
                      <a:pt x="28208" y="9806"/>
                      <a:pt x="28996" y="7032"/>
                    </a:cubicBezTo>
                    <a:cubicBezTo>
                      <a:pt x="29905" y="3827"/>
                      <a:pt x="32617" y="1518"/>
                      <a:pt x="356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8" name="Google Shape;978;p22"/>
              <p:cNvSpPr/>
              <p:nvPr/>
            </p:nvSpPr>
            <p:spPr>
              <a:xfrm>
                <a:off x="3532950" y="3013975"/>
                <a:ext cx="491525" cy="178275"/>
              </a:xfrm>
              <a:custGeom>
                <a:rect b="b" l="l" r="r" t="t"/>
                <a:pathLst>
                  <a:path extrusionOk="0" h="7131" w="19661">
                    <a:moveTo>
                      <a:pt x="362" y="1"/>
                    </a:moveTo>
                    <a:cubicBezTo>
                      <a:pt x="1" y="1960"/>
                      <a:pt x="32" y="3974"/>
                      <a:pt x="413" y="5925"/>
                    </a:cubicBezTo>
                    <a:cubicBezTo>
                      <a:pt x="1575" y="5790"/>
                      <a:pt x="2692" y="5405"/>
                      <a:pt x="3660" y="4713"/>
                    </a:cubicBezTo>
                    <a:cubicBezTo>
                      <a:pt x="5149" y="3650"/>
                      <a:pt x="6409" y="1885"/>
                      <a:pt x="8226" y="1885"/>
                    </a:cubicBezTo>
                    <a:cubicBezTo>
                      <a:pt x="8251" y="1885"/>
                      <a:pt x="8275" y="1885"/>
                      <a:pt x="8299" y="1886"/>
                    </a:cubicBezTo>
                    <a:cubicBezTo>
                      <a:pt x="9765" y="1922"/>
                      <a:pt x="10895" y="3139"/>
                      <a:pt x="11785" y="4304"/>
                    </a:cubicBezTo>
                    <a:cubicBezTo>
                      <a:pt x="12677" y="5466"/>
                      <a:pt x="13645" y="6760"/>
                      <a:pt x="15076" y="7067"/>
                    </a:cubicBezTo>
                    <a:cubicBezTo>
                      <a:pt x="15275" y="7110"/>
                      <a:pt x="15473" y="7130"/>
                      <a:pt x="15669" y="7130"/>
                    </a:cubicBezTo>
                    <a:cubicBezTo>
                      <a:pt x="17448" y="7130"/>
                      <a:pt x="19041" y="5447"/>
                      <a:pt x="19412" y="3636"/>
                    </a:cubicBezTo>
                    <a:cubicBezTo>
                      <a:pt x="19661" y="2430"/>
                      <a:pt x="19521" y="1207"/>
                      <a:pt x="1923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9" name="Google Shape;979;p22"/>
              <p:cNvSpPr/>
              <p:nvPr/>
            </p:nvSpPr>
            <p:spPr>
              <a:xfrm>
                <a:off x="4244025" y="3013975"/>
                <a:ext cx="468100" cy="1042100"/>
              </a:xfrm>
              <a:custGeom>
                <a:rect b="b" l="l" r="r" t="t"/>
                <a:pathLst>
                  <a:path extrusionOk="0" h="41684" w="18724">
                    <a:moveTo>
                      <a:pt x="7614" y="1"/>
                    </a:moveTo>
                    <a:cubicBezTo>
                      <a:pt x="4586" y="1518"/>
                      <a:pt x="1874" y="3827"/>
                      <a:pt x="965" y="7032"/>
                    </a:cubicBezTo>
                    <a:cubicBezTo>
                      <a:pt x="177" y="9806"/>
                      <a:pt x="876" y="12797"/>
                      <a:pt x="2031" y="15441"/>
                    </a:cubicBezTo>
                    <a:cubicBezTo>
                      <a:pt x="3182" y="18081"/>
                      <a:pt x="4780" y="20510"/>
                      <a:pt x="5911" y="23160"/>
                    </a:cubicBezTo>
                    <a:cubicBezTo>
                      <a:pt x="7042" y="25810"/>
                      <a:pt x="7696" y="28822"/>
                      <a:pt x="6844" y="31575"/>
                    </a:cubicBezTo>
                    <a:cubicBezTo>
                      <a:pt x="6242" y="33520"/>
                      <a:pt x="4943" y="35172"/>
                      <a:pt x="3567" y="36678"/>
                    </a:cubicBezTo>
                    <a:cubicBezTo>
                      <a:pt x="2351" y="38007"/>
                      <a:pt x="1050" y="39274"/>
                      <a:pt x="1" y="40732"/>
                    </a:cubicBezTo>
                    <a:cubicBezTo>
                      <a:pt x="1909" y="41367"/>
                      <a:pt x="3922" y="41683"/>
                      <a:pt x="5935" y="41683"/>
                    </a:cubicBezTo>
                    <a:cubicBezTo>
                      <a:pt x="9028" y="41683"/>
                      <a:pt x="12122" y="40937"/>
                      <a:pt x="14840" y="39458"/>
                    </a:cubicBezTo>
                    <a:cubicBezTo>
                      <a:pt x="16257" y="38688"/>
                      <a:pt x="17562" y="37727"/>
                      <a:pt x="18724" y="36614"/>
                    </a:cubicBezTo>
                    <a:lnTo>
                      <a:pt x="1872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0" name="Google Shape;980;p22"/>
              <p:cNvSpPr/>
              <p:nvPr/>
            </p:nvSpPr>
            <p:spPr>
              <a:xfrm>
                <a:off x="4201350" y="3929300"/>
                <a:ext cx="510775" cy="190875"/>
              </a:xfrm>
              <a:custGeom>
                <a:rect b="b" l="l" r="r" t="t"/>
                <a:pathLst>
                  <a:path extrusionOk="0" h="7635" w="20431">
                    <a:moveTo>
                      <a:pt x="20431" y="1"/>
                    </a:moveTo>
                    <a:cubicBezTo>
                      <a:pt x="19269" y="1114"/>
                      <a:pt x="17964" y="2075"/>
                      <a:pt x="16547" y="2845"/>
                    </a:cubicBezTo>
                    <a:cubicBezTo>
                      <a:pt x="13829" y="4324"/>
                      <a:pt x="10735" y="5070"/>
                      <a:pt x="7642" y="5070"/>
                    </a:cubicBezTo>
                    <a:cubicBezTo>
                      <a:pt x="5629" y="5070"/>
                      <a:pt x="3616" y="4754"/>
                      <a:pt x="1708" y="4119"/>
                    </a:cubicBezTo>
                    <a:cubicBezTo>
                      <a:pt x="1568" y="4309"/>
                      <a:pt x="1435" y="4504"/>
                      <a:pt x="1305" y="4705"/>
                    </a:cubicBezTo>
                    <a:cubicBezTo>
                      <a:pt x="727" y="5601"/>
                      <a:pt x="260" y="6599"/>
                      <a:pt x="1" y="7635"/>
                    </a:cubicBezTo>
                    <a:lnTo>
                      <a:pt x="20431" y="7635"/>
                    </a:lnTo>
                    <a:lnTo>
                      <a:pt x="2043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1" name="Google Shape;981;p22"/>
              <p:cNvSpPr/>
              <p:nvPr/>
            </p:nvSpPr>
            <p:spPr>
              <a:xfrm>
                <a:off x="4057600" y="3658800"/>
                <a:ext cx="265050" cy="295800"/>
              </a:xfrm>
              <a:custGeom>
                <a:rect b="b" l="l" r="r" t="t"/>
                <a:pathLst>
                  <a:path extrusionOk="0" h="11832" w="10602">
                    <a:moveTo>
                      <a:pt x="5461" y="0"/>
                    </a:moveTo>
                    <a:cubicBezTo>
                      <a:pt x="2371" y="0"/>
                      <a:pt x="0" y="5907"/>
                      <a:pt x="1788" y="9382"/>
                    </a:cubicBezTo>
                    <a:cubicBezTo>
                      <a:pt x="2675" y="11107"/>
                      <a:pt x="4340" y="11832"/>
                      <a:pt x="5925" y="11832"/>
                    </a:cubicBezTo>
                    <a:cubicBezTo>
                      <a:pt x="7628" y="11832"/>
                      <a:pt x="9239" y="10997"/>
                      <a:pt x="9702" y="9655"/>
                    </a:cubicBezTo>
                    <a:cubicBezTo>
                      <a:pt x="10601" y="7063"/>
                      <a:pt x="9546" y="412"/>
                      <a:pt x="5713" y="14"/>
                    </a:cubicBezTo>
                    <a:cubicBezTo>
                      <a:pt x="5628" y="4"/>
                      <a:pt x="5546" y="0"/>
                      <a:pt x="546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id="982" name="Google Shape;982;p2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381000" y="-228600"/>
              <a:ext cx="3141475" cy="17670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83" name="Google Shape;983;p22"/>
            <p:cNvPicPr preferRelativeResize="0"/>
            <p:nvPr/>
          </p:nvPicPr>
          <p:blipFill rotWithShape="1">
            <a:blip r:embed="rId5">
              <a:alphaModFix/>
            </a:blip>
            <a:srcRect b="36511" l="0" r="52408" t="0"/>
            <a:stretch/>
          </p:blipFill>
          <p:spPr>
            <a:xfrm>
              <a:off x="-228600" y="4090400"/>
              <a:ext cx="1600195" cy="120074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">
    <p:spTree>
      <p:nvGrpSpPr>
        <p:cNvPr id="984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Google Shape;985;p23"/>
          <p:cNvSpPr txBox="1"/>
          <p:nvPr>
            <p:ph idx="1" type="subTitle"/>
          </p:nvPr>
        </p:nvSpPr>
        <p:spPr>
          <a:xfrm>
            <a:off x="914400" y="1865868"/>
            <a:ext cx="3651600" cy="39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86" name="Google Shape;986;p23"/>
          <p:cNvSpPr txBox="1"/>
          <p:nvPr>
            <p:ph idx="2" type="subTitle"/>
          </p:nvPr>
        </p:nvSpPr>
        <p:spPr>
          <a:xfrm>
            <a:off x="914400" y="2859300"/>
            <a:ext cx="3651600" cy="3963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87" name="Google Shape;987;p23"/>
          <p:cNvSpPr txBox="1"/>
          <p:nvPr>
            <p:ph idx="3" type="subTitle"/>
          </p:nvPr>
        </p:nvSpPr>
        <p:spPr>
          <a:xfrm>
            <a:off x="914400" y="3853135"/>
            <a:ext cx="3651600" cy="39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88" name="Google Shape;988;p23"/>
          <p:cNvSpPr txBox="1"/>
          <p:nvPr>
            <p:ph hasCustomPrompt="1" type="title"/>
          </p:nvPr>
        </p:nvSpPr>
        <p:spPr>
          <a:xfrm>
            <a:off x="914400" y="1373735"/>
            <a:ext cx="2009100" cy="69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89" name="Google Shape;989;p23"/>
          <p:cNvSpPr txBox="1"/>
          <p:nvPr>
            <p:ph hasCustomPrompt="1" idx="4" type="title"/>
          </p:nvPr>
        </p:nvSpPr>
        <p:spPr>
          <a:xfrm>
            <a:off x="914400" y="2373215"/>
            <a:ext cx="2009100" cy="69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90" name="Google Shape;990;p23"/>
          <p:cNvSpPr txBox="1"/>
          <p:nvPr>
            <p:ph hasCustomPrompt="1" idx="5" type="title"/>
          </p:nvPr>
        </p:nvSpPr>
        <p:spPr>
          <a:xfrm>
            <a:off x="914400" y="3362033"/>
            <a:ext cx="2009100" cy="69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Staatliches"/>
              <a:buNone/>
              <a:defRPr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r>
              <a:t>xx%</a:t>
            </a:r>
          </a:p>
        </p:txBody>
      </p:sp>
      <p:sp>
        <p:nvSpPr>
          <p:cNvPr id="991" name="Google Shape;991;p23"/>
          <p:cNvSpPr txBox="1"/>
          <p:nvPr>
            <p:ph idx="6" type="title"/>
          </p:nvPr>
        </p:nvSpPr>
        <p:spPr>
          <a:xfrm>
            <a:off x="868325" y="548472"/>
            <a:ext cx="73152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92" name="Google Shape;992;p23"/>
          <p:cNvSpPr/>
          <p:nvPr/>
        </p:nvSpPr>
        <p:spPr>
          <a:xfrm>
            <a:off x="6411464" y="4341794"/>
            <a:ext cx="2814673" cy="858022"/>
          </a:xfrm>
          <a:custGeom>
            <a:rect b="b" l="l" r="r" t="t"/>
            <a:pathLst>
              <a:path extrusionOk="0" h="14312" w="44285">
                <a:moveTo>
                  <a:pt x="44285" y="0"/>
                </a:moveTo>
                <a:cubicBezTo>
                  <a:pt x="42694" y="290"/>
                  <a:pt x="41153" y="1067"/>
                  <a:pt x="39825" y="2024"/>
                </a:cubicBezTo>
                <a:cubicBezTo>
                  <a:pt x="37795" y="3485"/>
                  <a:pt x="36088" y="5359"/>
                  <a:pt x="34068" y="6834"/>
                </a:cubicBezTo>
                <a:cubicBezTo>
                  <a:pt x="30950" y="9117"/>
                  <a:pt x="27108" y="10394"/>
                  <a:pt x="23245" y="10435"/>
                </a:cubicBezTo>
                <a:cubicBezTo>
                  <a:pt x="23175" y="10436"/>
                  <a:pt x="23106" y="10436"/>
                  <a:pt x="23037" y="10436"/>
                </a:cubicBezTo>
                <a:cubicBezTo>
                  <a:pt x="19957" y="10436"/>
                  <a:pt x="16925" y="9699"/>
                  <a:pt x="13873" y="9252"/>
                </a:cubicBezTo>
                <a:cubicBezTo>
                  <a:pt x="12567" y="9062"/>
                  <a:pt x="11230" y="8928"/>
                  <a:pt x="9904" y="8928"/>
                </a:cubicBezTo>
                <a:cubicBezTo>
                  <a:pt x="8063" y="8928"/>
                  <a:pt x="6243" y="9185"/>
                  <a:pt x="4556" y="9900"/>
                </a:cubicBezTo>
                <a:cubicBezTo>
                  <a:pt x="2570" y="10741"/>
                  <a:pt x="825" y="12363"/>
                  <a:pt x="1" y="14312"/>
                </a:cubicBezTo>
                <a:lnTo>
                  <a:pt x="44285" y="14312"/>
                </a:lnTo>
                <a:lnTo>
                  <a:pt x="4428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3" name="Google Shape;993;p23"/>
          <p:cNvSpPr/>
          <p:nvPr/>
        </p:nvSpPr>
        <p:spPr>
          <a:xfrm>
            <a:off x="-2" y="-118694"/>
            <a:ext cx="2668237" cy="406084"/>
          </a:xfrm>
          <a:custGeom>
            <a:rect b="b" l="l" r="r" t="t"/>
            <a:pathLst>
              <a:path extrusionOk="0" h="17354" w="40411">
                <a:moveTo>
                  <a:pt x="1" y="1"/>
                </a:moveTo>
                <a:lnTo>
                  <a:pt x="1" y="15907"/>
                </a:lnTo>
                <a:cubicBezTo>
                  <a:pt x="65" y="15937"/>
                  <a:pt x="126" y="15971"/>
                  <a:pt x="191" y="16002"/>
                </a:cubicBezTo>
                <a:cubicBezTo>
                  <a:pt x="2158" y="16904"/>
                  <a:pt x="4321" y="17353"/>
                  <a:pt x="6484" y="17353"/>
                </a:cubicBezTo>
                <a:cubicBezTo>
                  <a:pt x="8846" y="17353"/>
                  <a:pt x="11208" y="16818"/>
                  <a:pt x="13317" y="15753"/>
                </a:cubicBezTo>
                <a:cubicBezTo>
                  <a:pt x="16309" y="14240"/>
                  <a:pt x="18696" y="11792"/>
                  <a:pt x="21282" y="9658"/>
                </a:cubicBezTo>
                <a:cubicBezTo>
                  <a:pt x="23867" y="7523"/>
                  <a:pt x="26889" y="5608"/>
                  <a:pt x="30241" y="5523"/>
                </a:cubicBezTo>
                <a:cubicBezTo>
                  <a:pt x="30334" y="5520"/>
                  <a:pt x="30427" y="5519"/>
                  <a:pt x="30520" y="5519"/>
                </a:cubicBezTo>
                <a:cubicBezTo>
                  <a:pt x="31256" y="5519"/>
                  <a:pt x="32006" y="5597"/>
                  <a:pt x="32756" y="5673"/>
                </a:cubicBezTo>
                <a:cubicBezTo>
                  <a:pt x="33509" y="5749"/>
                  <a:pt x="34261" y="5826"/>
                  <a:pt x="34992" y="5826"/>
                </a:cubicBezTo>
                <a:cubicBezTo>
                  <a:pt x="36016" y="5826"/>
                  <a:pt x="37001" y="5676"/>
                  <a:pt x="37897" y="5165"/>
                </a:cubicBezTo>
                <a:cubicBezTo>
                  <a:pt x="39627" y="4177"/>
                  <a:pt x="40411" y="1858"/>
                  <a:pt x="3974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4" name="Google Shape;994;p23"/>
          <p:cNvSpPr/>
          <p:nvPr/>
        </p:nvSpPr>
        <p:spPr>
          <a:xfrm>
            <a:off x="-1" y="-118700"/>
            <a:ext cx="1946477" cy="876726"/>
          </a:xfrm>
          <a:custGeom>
            <a:rect b="b" l="l" r="r" t="t"/>
            <a:pathLst>
              <a:path extrusionOk="0" h="41724" w="69245">
                <a:moveTo>
                  <a:pt x="39740" y="1"/>
                </a:moveTo>
                <a:cubicBezTo>
                  <a:pt x="40411" y="1858"/>
                  <a:pt x="39627" y="4177"/>
                  <a:pt x="37897" y="5165"/>
                </a:cubicBezTo>
                <a:cubicBezTo>
                  <a:pt x="37001" y="5676"/>
                  <a:pt x="36016" y="5826"/>
                  <a:pt x="34992" y="5826"/>
                </a:cubicBezTo>
                <a:cubicBezTo>
                  <a:pt x="34261" y="5826"/>
                  <a:pt x="33509" y="5749"/>
                  <a:pt x="32756" y="5673"/>
                </a:cubicBezTo>
                <a:cubicBezTo>
                  <a:pt x="32006" y="5597"/>
                  <a:pt x="31256" y="5519"/>
                  <a:pt x="30520" y="5519"/>
                </a:cubicBezTo>
                <a:cubicBezTo>
                  <a:pt x="30427" y="5519"/>
                  <a:pt x="30334" y="5520"/>
                  <a:pt x="30241" y="5523"/>
                </a:cubicBezTo>
                <a:cubicBezTo>
                  <a:pt x="26889" y="5608"/>
                  <a:pt x="23867" y="7523"/>
                  <a:pt x="21282" y="9658"/>
                </a:cubicBezTo>
                <a:cubicBezTo>
                  <a:pt x="18696" y="11792"/>
                  <a:pt x="16309" y="14240"/>
                  <a:pt x="13317" y="15753"/>
                </a:cubicBezTo>
                <a:cubicBezTo>
                  <a:pt x="11208" y="16818"/>
                  <a:pt x="8846" y="17353"/>
                  <a:pt x="6484" y="17353"/>
                </a:cubicBezTo>
                <a:cubicBezTo>
                  <a:pt x="4321" y="17353"/>
                  <a:pt x="2158" y="16904"/>
                  <a:pt x="191" y="16002"/>
                </a:cubicBezTo>
                <a:cubicBezTo>
                  <a:pt x="126" y="15971"/>
                  <a:pt x="65" y="15937"/>
                  <a:pt x="1" y="15907"/>
                </a:cubicBezTo>
                <a:lnTo>
                  <a:pt x="1" y="40275"/>
                </a:lnTo>
                <a:cubicBezTo>
                  <a:pt x="2507" y="41245"/>
                  <a:pt x="5200" y="41724"/>
                  <a:pt x="7895" y="41724"/>
                </a:cubicBezTo>
                <a:cubicBezTo>
                  <a:pt x="12645" y="41724"/>
                  <a:pt x="17404" y="40237"/>
                  <a:pt x="21173" y="37335"/>
                </a:cubicBezTo>
                <a:cubicBezTo>
                  <a:pt x="28259" y="31877"/>
                  <a:pt x="31281" y="22682"/>
                  <a:pt x="37133" y="15916"/>
                </a:cubicBezTo>
                <a:cubicBezTo>
                  <a:pt x="41746" y="10586"/>
                  <a:pt x="48164" y="6848"/>
                  <a:pt x="55080" y="5468"/>
                </a:cubicBezTo>
                <a:cubicBezTo>
                  <a:pt x="58218" y="4845"/>
                  <a:pt x="61474" y="4682"/>
                  <a:pt x="64458" y="3534"/>
                </a:cubicBezTo>
                <a:cubicBezTo>
                  <a:pt x="66318" y="2818"/>
                  <a:pt x="68097" y="1592"/>
                  <a:pt x="6924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95" name="Google Shape;995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421700" y="3608350"/>
            <a:ext cx="2865178" cy="1611652"/>
          </a:xfrm>
          <a:prstGeom prst="rect">
            <a:avLst/>
          </a:prstGeom>
          <a:noFill/>
          <a:ln>
            <a:noFill/>
          </a:ln>
        </p:spPr>
      </p:pic>
      <p:pic>
        <p:nvPicPr>
          <p:cNvPr id="996" name="Google Shape;996;p23"/>
          <p:cNvPicPr preferRelativeResize="0"/>
          <p:nvPr/>
        </p:nvPicPr>
        <p:blipFill rotWithShape="1">
          <a:blip r:embed="rId3">
            <a:alphaModFix/>
          </a:blip>
          <a:srcRect b="29" l="0" r="0" t="63227"/>
          <a:stretch/>
        </p:blipFill>
        <p:spPr>
          <a:xfrm>
            <a:off x="-179200" y="-295274"/>
            <a:ext cx="1211950" cy="7638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x columns">
  <p:cSld name="CUSTOM_1">
    <p:bg>
      <p:bgPr>
        <a:solidFill>
          <a:srgbClr val="FFFFFF"/>
        </a:solidFill>
      </p:bgPr>
    </p:bg>
    <p:spTree>
      <p:nvGrpSpPr>
        <p:cNvPr id="997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p24"/>
          <p:cNvSpPr txBox="1"/>
          <p:nvPr>
            <p:ph type="title"/>
          </p:nvPr>
        </p:nvSpPr>
        <p:spPr>
          <a:xfrm>
            <a:off x="914316" y="550565"/>
            <a:ext cx="73152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99" name="Google Shape;999;p24"/>
          <p:cNvSpPr/>
          <p:nvPr/>
        </p:nvSpPr>
        <p:spPr>
          <a:xfrm>
            <a:off x="7913720" y="478129"/>
            <a:ext cx="94380" cy="86557"/>
          </a:xfrm>
          <a:custGeom>
            <a:rect b="b" l="l" r="r" t="t"/>
            <a:pathLst>
              <a:path extrusionOk="0" h="863" w="941">
                <a:moveTo>
                  <a:pt x="469" y="1"/>
                </a:moveTo>
                <a:cubicBezTo>
                  <a:pt x="272" y="1"/>
                  <a:pt x="91" y="141"/>
                  <a:pt x="48" y="341"/>
                </a:cubicBezTo>
                <a:cubicBezTo>
                  <a:pt x="1" y="576"/>
                  <a:pt x="148" y="803"/>
                  <a:pt x="379" y="853"/>
                </a:cubicBezTo>
                <a:cubicBezTo>
                  <a:pt x="409" y="860"/>
                  <a:pt x="439" y="863"/>
                  <a:pt x="469" y="863"/>
                </a:cubicBezTo>
                <a:cubicBezTo>
                  <a:pt x="669" y="863"/>
                  <a:pt x="847" y="723"/>
                  <a:pt x="891" y="522"/>
                </a:cubicBezTo>
                <a:cubicBezTo>
                  <a:pt x="941" y="288"/>
                  <a:pt x="791" y="60"/>
                  <a:pt x="559" y="10"/>
                </a:cubicBezTo>
                <a:cubicBezTo>
                  <a:pt x="529" y="4"/>
                  <a:pt x="499" y="1"/>
                  <a:pt x="46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00" name="Google Shape;1000;p24"/>
          <p:cNvGrpSpPr/>
          <p:nvPr/>
        </p:nvGrpSpPr>
        <p:grpSpPr>
          <a:xfrm>
            <a:off x="7970121" y="-679169"/>
            <a:ext cx="2287929" cy="3725209"/>
            <a:chOff x="7970121" y="-679169"/>
            <a:chExt cx="2287929" cy="3725209"/>
          </a:xfrm>
        </p:grpSpPr>
        <p:sp>
          <p:nvSpPr>
            <p:cNvPr id="1001" name="Google Shape;1001;p24"/>
            <p:cNvSpPr/>
            <p:nvPr/>
          </p:nvSpPr>
          <p:spPr>
            <a:xfrm>
              <a:off x="8141194" y="779020"/>
              <a:ext cx="114841" cy="114841"/>
            </a:xfrm>
            <a:custGeom>
              <a:rect b="b" l="l" r="r" t="t"/>
              <a:pathLst>
                <a:path extrusionOk="0" h="1145" w="1145">
                  <a:moveTo>
                    <a:pt x="573" y="1"/>
                  </a:moveTo>
                  <a:cubicBezTo>
                    <a:pt x="258" y="1"/>
                    <a:pt x="1" y="255"/>
                    <a:pt x="1" y="573"/>
                  </a:cubicBezTo>
                  <a:cubicBezTo>
                    <a:pt x="1" y="887"/>
                    <a:pt x="258" y="1145"/>
                    <a:pt x="573" y="1145"/>
                  </a:cubicBezTo>
                  <a:cubicBezTo>
                    <a:pt x="891" y="1145"/>
                    <a:pt x="1145" y="887"/>
                    <a:pt x="1145" y="573"/>
                  </a:cubicBezTo>
                  <a:cubicBezTo>
                    <a:pt x="1145" y="255"/>
                    <a:pt x="891" y="1"/>
                    <a:pt x="5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" name="Google Shape;1002;p24"/>
            <p:cNvSpPr/>
            <p:nvPr/>
          </p:nvSpPr>
          <p:spPr>
            <a:xfrm>
              <a:off x="7985073" y="1238086"/>
              <a:ext cx="2272976" cy="1807954"/>
            </a:xfrm>
            <a:custGeom>
              <a:rect b="b" l="l" r="r" t="t"/>
              <a:pathLst>
                <a:path extrusionOk="0" h="8531" w="10725">
                  <a:moveTo>
                    <a:pt x="5102" y="1"/>
                  </a:moveTo>
                  <a:cubicBezTo>
                    <a:pt x="3336" y="1"/>
                    <a:pt x="1519" y="586"/>
                    <a:pt x="924" y="1918"/>
                  </a:cubicBezTo>
                  <a:cubicBezTo>
                    <a:pt x="1" y="3975"/>
                    <a:pt x="3175" y="5526"/>
                    <a:pt x="4529" y="7329"/>
                  </a:cubicBezTo>
                  <a:cubicBezTo>
                    <a:pt x="5175" y="8186"/>
                    <a:pt x="5888" y="8530"/>
                    <a:pt x="6584" y="8530"/>
                  </a:cubicBezTo>
                  <a:cubicBezTo>
                    <a:pt x="7921" y="8530"/>
                    <a:pt x="9196" y="7249"/>
                    <a:pt x="9801" y="5895"/>
                  </a:cubicBezTo>
                  <a:cubicBezTo>
                    <a:pt x="10725" y="3837"/>
                    <a:pt x="9801" y="1422"/>
                    <a:pt x="7744" y="502"/>
                  </a:cubicBezTo>
                  <a:cubicBezTo>
                    <a:pt x="7018" y="175"/>
                    <a:pt x="6068" y="1"/>
                    <a:pt x="510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003" name="Google Shape;1003;p24"/>
            <p:cNvGrpSpPr/>
            <p:nvPr/>
          </p:nvGrpSpPr>
          <p:grpSpPr>
            <a:xfrm rot="5400000">
              <a:off x="8433777" y="-1142825"/>
              <a:ext cx="1291147" cy="2218459"/>
              <a:chOff x="4895725" y="2485200"/>
              <a:chExt cx="464525" cy="744050"/>
            </a:xfrm>
          </p:grpSpPr>
          <p:sp>
            <p:nvSpPr>
              <p:cNvPr id="1004" name="Google Shape;1004;p24"/>
              <p:cNvSpPr/>
              <p:nvPr/>
            </p:nvSpPr>
            <p:spPr>
              <a:xfrm>
                <a:off x="4896150" y="2564650"/>
                <a:ext cx="407475" cy="415225"/>
              </a:xfrm>
              <a:custGeom>
                <a:rect b="b" l="l" r="r" t="t"/>
                <a:pathLst>
                  <a:path extrusionOk="0" h="16609" w="16299">
                    <a:moveTo>
                      <a:pt x="1" y="0"/>
                    </a:moveTo>
                    <a:lnTo>
                      <a:pt x="4" y="314"/>
                    </a:lnTo>
                    <a:lnTo>
                      <a:pt x="6817" y="7128"/>
                    </a:lnTo>
                    <a:lnTo>
                      <a:pt x="6845" y="7155"/>
                    </a:lnTo>
                    <a:lnTo>
                      <a:pt x="6872" y="7182"/>
                    </a:lnTo>
                    <a:lnTo>
                      <a:pt x="14619" y="14928"/>
                    </a:lnTo>
                    <a:lnTo>
                      <a:pt x="14646" y="14956"/>
                    </a:lnTo>
                    <a:lnTo>
                      <a:pt x="16298" y="16609"/>
                    </a:lnTo>
                    <a:cubicBezTo>
                      <a:pt x="16298" y="16506"/>
                      <a:pt x="16298" y="16400"/>
                      <a:pt x="16295" y="16295"/>
                    </a:cubicBezTo>
                    <a:lnTo>
                      <a:pt x="14826" y="14826"/>
                    </a:lnTo>
                    <a:lnTo>
                      <a:pt x="14799" y="14799"/>
                    </a:lnTo>
                    <a:lnTo>
                      <a:pt x="7029" y="7025"/>
                    </a:lnTo>
                    <a:lnTo>
                      <a:pt x="7001" y="6998"/>
                    </a:lnTo>
                    <a:lnTo>
                      <a:pt x="6974" y="697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5" name="Google Shape;1005;p24"/>
              <p:cNvSpPr/>
              <p:nvPr/>
            </p:nvSpPr>
            <p:spPr>
              <a:xfrm>
                <a:off x="4896675" y="2643100"/>
                <a:ext cx="398000" cy="404125"/>
              </a:xfrm>
              <a:custGeom>
                <a:rect b="b" l="l" r="r" t="t"/>
                <a:pathLst>
                  <a:path extrusionOk="0" h="16165" w="15920">
                    <a:moveTo>
                      <a:pt x="0" y="0"/>
                    </a:moveTo>
                    <a:lnTo>
                      <a:pt x="0" y="314"/>
                    </a:lnTo>
                    <a:lnTo>
                      <a:pt x="5236" y="5550"/>
                    </a:lnTo>
                    <a:lnTo>
                      <a:pt x="5263" y="5577"/>
                    </a:lnTo>
                    <a:lnTo>
                      <a:pt x="5291" y="5604"/>
                    </a:lnTo>
                    <a:lnTo>
                      <a:pt x="13038" y="13351"/>
                    </a:lnTo>
                    <a:lnTo>
                      <a:pt x="13065" y="13378"/>
                    </a:lnTo>
                    <a:lnTo>
                      <a:pt x="13092" y="13405"/>
                    </a:lnTo>
                    <a:lnTo>
                      <a:pt x="15848" y="16165"/>
                    </a:lnTo>
                    <a:cubicBezTo>
                      <a:pt x="15875" y="16083"/>
                      <a:pt x="15899" y="16005"/>
                      <a:pt x="15920" y="15923"/>
                    </a:cubicBezTo>
                    <a:lnTo>
                      <a:pt x="13245" y="13249"/>
                    </a:lnTo>
                    <a:lnTo>
                      <a:pt x="13218" y="13221"/>
                    </a:lnTo>
                    <a:lnTo>
                      <a:pt x="13194" y="13194"/>
                    </a:lnTo>
                    <a:lnTo>
                      <a:pt x="5447" y="5447"/>
                    </a:lnTo>
                    <a:lnTo>
                      <a:pt x="5420" y="5420"/>
                    </a:lnTo>
                    <a:lnTo>
                      <a:pt x="5393" y="539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6" name="Google Shape;1006;p24"/>
              <p:cNvSpPr/>
              <p:nvPr/>
            </p:nvSpPr>
            <p:spPr>
              <a:xfrm>
                <a:off x="4896400" y="2603925"/>
                <a:ext cx="405100" cy="411800"/>
              </a:xfrm>
              <a:custGeom>
                <a:rect b="b" l="l" r="r" t="t"/>
                <a:pathLst>
                  <a:path extrusionOk="0" h="16472" w="16204">
                    <a:moveTo>
                      <a:pt x="0" y="0"/>
                    </a:moveTo>
                    <a:lnTo>
                      <a:pt x="4" y="313"/>
                    </a:lnTo>
                    <a:lnTo>
                      <a:pt x="6054" y="6364"/>
                    </a:lnTo>
                    <a:lnTo>
                      <a:pt x="6082" y="6391"/>
                    </a:lnTo>
                    <a:lnTo>
                      <a:pt x="13829" y="14138"/>
                    </a:lnTo>
                    <a:lnTo>
                      <a:pt x="13856" y="14165"/>
                    </a:lnTo>
                    <a:lnTo>
                      <a:pt x="16162" y="16472"/>
                    </a:lnTo>
                    <a:cubicBezTo>
                      <a:pt x="16176" y="16383"/>
                      <a:pt x="16189" y="16291"/>
                      <a:pt x="16203" y="16199"/>
                    </a:cubicBezTo>
                    <a:lnTo>
                      <a:pt x="14036" y="14036"/>
                    </a:lnTo>
                    <a:lnTo>
                      <a:pt x="14009" y="14008"/>
                    </a:lnTo>
                    <a:lnTo>
                      <a:pt x="13982" y="13981"/>
                    </a:lnTo>
                    <a:lnTo>
                      <a:pt x="6211" y="6207"/>
                    </a:lnTo>
                    <a:lnTo>
                      <a:pt x="6184" y="61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7" name="Google Shape;1007;p24"/>
              <p:cNvSpPr/>
              <p:nvPr/>
            </p:nvSpPr>
            <p:spPr>
              <a:xfrm>
                <a:off x="4898950" y="3035450"/>
                <a:ext cx="189175" cy="190300"/>
              </a:xfrm>
              <a:custGeom>
                <a:rect b="b" l="l" r="r" t="t"/>
                <a:pathLst>
                  <a:path extrusionOk="0" h="7612" w="7567">
                    <a:moveTo>
                      <a:pt x="1" y="0"/>
                    </a:moveTo>
                    <a:lnTo>
                      <a:pt x="1" y="314"/>
                    </a:lnTo>
                    <a:lnTo>
                      <a:pt x="5145" y="5458"/>
                    </a:lnTo>
                    <a:lnTo>
                      <a:pt x="5172" y="5486"/>
                    </a:lnTo>
                    <a:lnTo>
                      <a:pt x="5200" y="5513"/>
                    </a:lnTo>
                    <a:lnTo>
                      <a:pt x="7298" y="7612"/>
                    </a:lnTo>
                    <a:cubicBezTo>
                      <a:pt x="7390" y="7598"/>
                      <a:pt x="7479" y="7584"/>
                      <a:pt x="7567" y="7567"/>
                    </a:cubicBezTo>
                    <a:lnTo>
                      <a:pt x="5356" y="5356"/>
                    </a:lnTo>
                    <a:lnTo>
                      <a:pt x="5329" y="5329"/>
                    </a:lnTo>
                    <a:lnTo>
                      <a:pt x="5302" y="5302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8" name="Google Shape;1008;p24"/>
              <p:cNvSpPr/>
              <p:nvPr/>
            </p:nvSpPr>
            <p:spPr>
              <a:xfrm>
                <a:off x="4898025" y="2878500"/>
                <a:ext cx="300475" cy="303725"/>
              </a:xfrm>
              <a:custGeom>
                <a:rect b="b" l="l" r="r" t="t"/>
                <a:pathLst>
                  <a:path extrusionOk="0" h="12149" w="12019">
                    <a:moveTo>
                      <a:pt x="0" y="0"/>
                    </a:moveTo>
                    <a:lnTo>
                      <a:pt x="4" y="314"/>
                    </a:lnTo>
                    <a:lnTo>
                      <a:pt x="528" y="841"/>
                    </a:lnTo>
                    <a:lnTo>
                      <a:pt x="556" y="869"/>
                    </a:lnTo>
                    <a:lnTo>
                      <a:pt x="8303" y="8616"/>
                    </a:lnTo>
                    <a:lnTo>
                      <a:pt x="8330" y="8643"/>
                    </a:lnTo>
                    <a:lnTo>
                      <a:pt x="8357" y="8670"/>
                    </a:lnTo>
                    <a:lnTo>
                      <a:pt x="11835" y="12149"/>
                    </a:lnTo>
                    <a:cubicBezTo>
                      <a:pt x="11896" y="12108"/>
                      <a:pt x="11962" y="12063"/>
                      <a:pt x="12019" y="12022"/>
                    </a:cubicBezTo>
                    <a:lnTo>
                      <a:pt x="8514" y="8514"/>
                    </a:lnTo>
                    <a:lnTo>
                      <a:pt x="8487" y="8486"/>
                    </a:lnTo>
                    <a:lnTo>
                      <a:pt x="8459" y="8459"/>
                    </a:lnTo>
                    <a:lnTo>
                      <a:pt x="712" y="712"/>
                    </a:lnTo>
                    <a:lnTo>
                      <a:pt x="685" y="685"/>
                    </a:lnTo>
                    <a:lnTo>
                      <a:pt x="658" y="65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9" name="Google Shape;1009;p24"/>
              <p:cNvSpPr/>
              <p:nvPr/>
            </p:nvSpPr>
            <p:spPr>
              <a:xfrm>
                <a:off x="4897600" y="2800050"/>
                <a:ext cx="341900" cy="345975"/>
              </a:xfrm>
              <a:custGeom>
                <a:rect b="b" l="l" r="r" t="t"/>
                <a:pathLst>
                  <a:path extrusionOk="0" h="13839" w="13676">
                    <a:moveTo>
                      <a:pt x="1" y="1"/>
                    </a:moveTo>
                    <a:lnTo>
                      <a:pt x="1" y="314"/>
                    </a:lnTo>
                    <a:lnTo>
                      <a:pt x="2078" y="2392"/>
                    </a:lnTo>
                    <a:lnTo>
                      <a:pt x="2106" y="2419"/>
                    </a:lnTo>
                    <a:lnTo>
                      <a:pt x="2133" y="2446"/>
                    </a:lnTo>
                    <a:lnTo>
                      <a:pt x="9880" y="10193"/>
                    </a:lnTo>
                    <a:lnTo>
                      <a:pt x="9907" y="10221"/>
                    </a:lnTo>
                    <a:lnTo>
                      <a:pt x="13525" y="13839"/>
                    </a:lnTo>
                    <a:cubicBezTo>
                      <a:pt x="13576" y="13787"/>
                      <a:pt x="13627" y="13733"/>
                      <a:pt x="13675" y="13679"/>
                    </a:cubicBezTo>
                    <a:lnTo>
                      <a:pt x="10091" y="10091"/>
                    </a:lnTo>
                    <a:lnTo>
                      <a:pt x="10064" y="10064"/>
                    </a:lnTo>
                    <a:lnTo>
                      <a:pt x="2290" y="2290"/>
                    </a:lnTo>
                    <a:lnTo>
                      <a:pt x="2262" y="2262"/>
                    </a:lnTo>
                    <a:lnTo>
                      <a:pt x="2235" y="2235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0" name="Google Shape;1010;p24"/>
              <p:cNvSpPr/>
              <p:nvPr/>
            </p:nvSpPr>
            <p:spPr>
              <a:xfrm>
                <a:off x="4897100" y="2721600"/>
                <a:ext cx="374750" cy="379700"/>
              </a:xfrm>
              <a:custGeom>
                <a:rect b="b" l="l" r="r" t="t"/>
                <a:pathLst>
                  <a:path extrusionOk="0" h="15188" w="14990">
                    <a:moveTo>
                      <a:pt x="0" y="1"/>
                    </a:moveTo>
                    <a:lnTo>
                      <a:pt x="4" y="315"/>
                    </a:lnTo>
                    <a:lnTo>
                      <a:pt x="3659" y="3970"/>
                    </a:lnTo>
                    <a:lnTo>
                      <a:pt x="3686" y="3997"/>
                    </a:lnTo>
                    <a:lnTo>
                      <a:pt x="11460" y="11771"/>
                    </a:lnTo>
                    <a:lnTo>
                      <a:pt x="11488" y="11798"/>
                    </a:lnTo>
                    <a:lnTo>
                      <a:pt x="11515" y="11826"/>
                    </a:lnTo>
                    <a:lnTo>
                      <a:pt x="14877" y="15188"/>
                    </a:lnTo>
                    <a:cubicBezTo>
                      <a:pt x="14914" y="15120"/>
                      <a:pt x="14952" y="15056"/>
                      <a:pt x="14990" y="14991"/>
                    </a:cubicBezTo>
                    <a:lnTo>
                      <a:pt x="11672" y="11669"/>
                    </a:lnTo>
                    <a:lnTo>
                      <a:pt x="11644" y="11642"/>
                    </a:lnTo>
                    <a:lnTo>
                      <a:pt x="11617" y="11614"/>
                    </a:lnTo>
                    <a:lnTo>
                      <a:pt x="3870" y="3867"/>
                    </a:lnTo>
                    <a:lnTo>
                      <a:pt x="3843" y="384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1" name="Google Shape;1011;p24"/>
              <p:cNvSpPr/>
              <p:nvPr/>
            </p:nvSpPr>
            <p:spPr>
              <a:xfrm>
                <a:off x="4898700" y="2996200"/>
                <a:ext cx="220950" cy="222650"/>
              </a:xfrm>
              <a:custGeom>
                <a:rect b="b" l="l" r="r" t="t"/>
                <a:pathLst>
                  <a:path extrusionOk="0" h="8906" w="8838">
                    <a:moveTo>
                      <a:pt x="1" y="1"/>
                    </a:moveTo>
                    <a:lnTo>
                      <a:pt x="4" y="314"/>
                    </a:lnTo>
                    <a:lnTo>
                      <a:pt x="5935" y="6248"/>
                    </a:lnTo>
                    <a:lnTo>
                      <a:pt x="5962" y="6276"/>
                    </a:lnTo>
                    <a:lnTo>
                      <a:pt x="5990" y="6303"/>
                    </a:lnTo>
                    <a:lnTo>
                      <a:pt x="8592" y="8905"/>
                    </a:lnTo>
                    <a:cubicBezTo>
                      <a:pt x="8674" y="8882"/>
                      <a:pt x="8756" y="8861"/>
                      <a:pt x="8838" y="8837"/>
                    </a:cubicBezTo>
                    <a:lnTo>
                      <a:pt x="6146" y="6146"/>
                    </a:lnTo>
                    <a:lnTo>
                      <a:pt x="6119" y="6119"/>
                    </a:lnTo>
                    <a:lnTo>
                      <a:pt x="6092" y="609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2" name="Google Shape;1012;p24"/>
              <p:cNvSpPr/>
              <p:nvPr/>
            </p:nvSpPr>
            <p:spPr>
              <a:xfrm>
                <a:off x="4898275" y="2917750"/>
                <a:ext cx="276400" cy="279050"/>
              </a:xfrm>
              <a:custGeom>
                <a:rect b="b" l="l" r="r" t="t"/>
                <a:pathLst>
                  <a:path extrusionOk="0" h="11162" w="11056">
                    <a:moveTo>
                      <a:pt x="1" y="1"/>
                    </a:moveTo>
                    <a:lnTo>
                      <a:pt x="1" y="314"/>
                    </a:lnTo>
                    <a:lnTo>
                      <a:pt x="7512" y="7826"/>
                    </a:lnTo>
                    <a:lnTo>
                      <a:pt x="7540" y="7853"/>
                    </a:lnTo>
                    <a:lnTo>
                      <a:pt x="7567" y="7881"/>
                    </a:lnTo>
                    <a:lnTo>
                      <a:pt x="10851" y="11161"/>
                    </a:lnTo>
                    <a:cubicBezTo>
                      <a:pt x="10919" y="11127"/>
                      <a:pt x="10987" y="11093"/>
                      <a:pt x="11056" y="11056"/>
                    </a:cubicBezTo>
                    <a:lnTo>
                      <a:pt x="7724" y="7724"/>
                    </a:lnTo>
                    <a:lnTo>
                      <a:pt x="7696" y="7697"/>
                    </a:lnTo>
                    <a:lnTo>
                      <a:pt x="7669" y="7669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3" name="Google Shape;1013;p24"/>
              <p:cNvSpPr/>
              <p:nvPr/>
            </p:nvSpPr>
            <p:spPr>
              <a:xfrm>
                <a:off x="4897775" y="2839325"/>
                <a:ext cx="322375" cy="325950"/>
              </a:xfrm>
              <a:custGeom>
                <a:rect b="b" l="l" r="r" t="t"/>
                <a:pathLst>
                  <a:path extrusionOk="0" h="13038" w="12895">
                    <a:moveTo>
                      <a:pt x="0" y="0"/>
                    </a:moveTo>
                    <a:lnTo>
                      <a:pt x="4" y="314"/>
                    </a:lnTo>
                    <a:lnTo>
                      <a:pt x="1291" y="1601"/>
                    </a:lnTo>
                    <a:lnTo>
                      <a:pt x="1318" y="1628"/>
                    </a:lnTo>
                    <a:lnTo>
                      <a:pt x="1346" y="1656"/>
                    </a:lnTo>
                    <a:lnTo>
                      <a:pt x="9093" y="9403"/>
                    </a:lnTo>
                    <a:lnTo>
                      <a:pt x="9120" y="9430"/>
                    </a:lnTo>
                    <a:lnTo>
                      <a:pt x="12728" y="13037"/>
                    </a:lnTo>
                    <a:cubicBezTo>
                      <a:pt x="12782" y="12990"/>
                      <a:pt x="12840" y="12939"/>
                      <a:pt x="12895" y="12891"/>
                    </a:cubicBezTo>
                    <a:lnTo>
                      <a:pt x="9304" y="9301"/>
                    </a:lnTo>
                    <a:lnTo>
                      <a:pt x="9277" y="9273"/>
                    </a:lnTo>
                    <a:lnTo>
                      <a:pt x="1475" y="1472"/>
                    </a:lnTo>
                    <a:lnTo>
                      <a:pt x="1448" y="144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4" name="Google Shape;1014;p24"/>
              <p:cNvSpPr/>
              <p:nvPr/>
            </p:nvSpPr>
            <p:spPr>
              <a:xfrm>
                <a:off x="4897350" y="2760800"/>
                <a:ext cx="359425" cy="363925"/>
              </a:xfrm>
              <a:custGeom>
                <a:rect b="b" l="l" r="r" t="t"/>
                <a:pathLst>
                  <a:path extrusionOk="0" h="14557" w="14377">
                    <a:moveTo>
                      <a:pt x="0" y="0"/>
                    </a:moveTo>
                    <a:lnTo>
                      <a:pt x="0" y="313"/>
                    </a:lnTo>
                    <a:lnTo>
                      <a:pt x="2868" y="3182"/>
                    </a:lnTo>
                    <a:lnTo>
                      <a:pt x="2896" y="3209"/>
                    </a:lnTo>
                    <a:lnTo>
                      <a:pt x="2923" y="3236"/>
                    </a:lnTo>
                    <a:lnTo>
                      <a:pt x="10670" y="10983"/>
                    </a:lnTo>
                    <a:lnTo>
                      <a:pt x="10697" y="11011"/>
                    </a:lnTo>
                    <a:lnTo>
                      <a:pt x="10725" y="11038"/>
                    </a:lnTo>
                    <a:lnTo>
                      <a:pt x="14244" y="14557"/>
                    </a:lnTo>
                    <a:cubicBezTo>
                      <a:pt x="14288" y="14499"/>
                      <a:pt x="14332" y="14438"/>
                      <a:pt x="14376" y="14376"/>
                    </a:cubicBezTo>
                    <a:lnTo>
                      <a:pt x="10881" y="10881"/>
                    </a:lnTo>
                    <a:lnTo>
                      <a:pt x="10854" y="10854"/>
                    </a:lnTo>
                    <a:lnTo>
                      <a:pt x="10827" y="10827"/>
                    </a:lnTo>
                    <a:lnTo>
                      <a:pt x="3080" y="3080"/>
                    </a:lnTo>
                    <a:lnTo>
                      <a:pt x="3052" y="3052"/>
                    </a:lnTo>
                    <a:lnTo>
                      <a:pt x="3025" y="30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5" name="Google Shape;1015;p24"/>
              <p:cNvSpPr/>
              <p:nvPr/>
            </p:nvSpPr>
            <p:spPr>
              <a:xfrm>
                <a:off x="4899375" y="3113900"/>
                <a:ext cx="115000" cy="115000"/>
              </a:xfrm>
              <a:custGeom>
                <a:rect b="b" l="l" r="r" t="t"/>
                <a:pathLst>
                  <a:path extrusionOk="0" h="4600" w="4600">
                    <a:moveTo>
                      <a:pt x="1" y="0"/>
                    </a:moveTo>
                    <a:lnTo>
                      <a:pt x="4" y="314"/>
                    </a:lnTo>
                    <a:lnTo>
                      <a:pt x="3568" y="3878"/>
                    </a:lnTo>
                    <a:lnTo>
                      <a:pt x="3595" y="3905"/>
                    </a:lnTo>
                    <a:lnTo>
                      <a:pt x="3622" y="3931"/>
                    </a:lnTo>
                    <a:lnTo>
                      <a:pt x="4266" y="4576"/>
                    </a:lnTo>
                    <a:cubicBezTo>
                      <a:pt x="4378" y="4586"/>
                      <a:pt x="4491" y="4593"/>
                      <a:pt x="4600" y="4599"/>
                    </a:cubicBezTo>
                    <a:lnTo>
                      <a:pt x="3779" y="3779"/>
                    </a:lnTo>
                    <a:lnTo>
                      <a:pt x="3752" y="3751"/>
                    </a:lnTo>
                    <a:lnTo>
                      <a:pt x="3724" y="372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6" name="Google Shape;1016;p24"/>
              <p:cNvSpPr/>
              <p:nvPr/>
            </p:nvSpPr>
            <p:spPr>
              <a:xfrm>
                <a:off x="4899225" y="3074625"/>
                <a:ext cx="154075" cy="154625"/>
              </a:xfrm>
              <a:custGeom>
                <a:rect b="b" l="l" r="r" t="t"/>
                <a:pathLst>
                  <a:path extrusionOk="0" h="6185" w="6163">
                    <a:moveTo>
                      <a:pt x="0" y="1"/>
                    </a:moveTo>
                    <a:lnTo>
                      <a:pt x="0" y="318"/>
                    </a:lnTo>
                    <a:lnTo>
                      <a:pt x="4354" y="4672"/>
                    </a:lnTo>
                    <a:lnTo>
                      <a:pt x="4381" y="4699"/>
                    </a:lnTo>
                    <a:lnTo>
                      <a:pt x="5870" y="6184"/>
                    </a:lnTo>
                    <a:cubicBezTo>
                      <a:pt x="5969" y="6180"/>
                      <a:pt x="6064" y="6174"/>
                      <a:pt x="6163" y="6167"/>
                    </a:cubicBezTo>
                    <a:lnTo>
                      <a:pt x="4565" y="4570"/>
                    </a:lnTo>
                    <a:lnTo>
                      <a:pt x="4538" y="454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7" name="Google Shape;1017;p24"/>
              <p:cNvSpPr/>
              <p:nvPr/>
            </p:nvSpPr>
            <p:spPr>
              <a:xfrm>
                <a:off x="5198925" y="2485200"/>
                <a:ext cx="135175" cy="131750"/>
              </a:xfrm>
              <a:custGeom>
                <a:rect b="b" l="l" r="r" t="t"/>
                <a:pathLst>
                  <a:path extrusionOk="0" h="5270" w="5407">
                    <a:moveTo>
                      <a:pt x="0" y="0"/>
                    </a:moveTo>
                    <a:lnTo>
                      <a:pt x="2508" y="2507"/>
                    </a:lnTo>
                    <a:lnTo>
                      <a:pt x="2535" y="2535"/>
                    </a:lnTo>
                    <a:lnTo>
                      <a:pt x="2562" y="2562"/>
                    </a:lnTo>
                    <a:lnTo>
                      <a:pt x="5270" y="5270"/>
                    </a:lnTo>
                    <a:cubicBezTo>
                      <a:pt x="5315" y="5213"/>
                      <a:pt x="5363" y="5155"/>
                      <a:pt x="5407" y="5093"/>
                    </a:cubicBezTo>
                    <a:lnTo>
                      <a:pt x="2715" y="2405"/>
                    </a:lnTo>
                    <a:lnTo>
                      <a:pt x="2688" y="2378"/>
                    </a:lnTo>
                    <a:lnTo>
                      <a:pt x="2661" y="2351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8" name="Google Shape;1018;p24"/>
              <p:cNvSpPr/>
              <p:nvPr/>
            </p:nvSpPr>
            <p:spPr>
              <a:xfrm>
                <a:off x="5159925" y="2485200"/>
                <a:ext cx="156300" cy="152550"/>
              </a:xfrm>
              <a:custGeom>
                <a:rect b="b" l="l" r="r" t="t"/>
                <a:pathLst>
                  <a:path extrusionOk="0" h="6102" w="6252">
                    <a:moveTo>
                      <a:pt x="0" y="0"/>
                    </a:moveTo>
                    <a:lnTo>
                      <a:pt x="3288" y="3287"/>
                    </a:lnTo>
                    <a:lnTo>
                      <a:pt x="3315" y="3315"/>
                    </a:lnTo>
                    <a:lnTo>
                      <a:pt x="6101" y="6101"/>
                    </a:lnTo>
                    <a:cubicBezTo>
                      <a:pt x="6153" y="6047"/>
                      <a:pt x="6203" y="5996"/>
                      <a:pt x="6252" y="5941"/>
                    </a:cubicBezTo>
                    <a:lnTo>
                      <a:pt x="3495" y="3185"/>
                    </a:lnTo>
                    <a:lnTo>
                      <a:pt x="3468" y="3158"/>
                    </a:lnTo>
                    <a:lnTo>
                      <a:pt x="3441" y="313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9" name="Google Shape;1019;p24"/>
              <p:cNvSpPr/>
              <p:nvPr/>
            </p:nvSpPr>
            <p:spPr>
              <a:xfrm>
                <a:off x="5003900" y="2485200"/>
                <a:ext cx="246225" cy="244175"/>
              </a:xfrm>
              <a:custGeom>
                <a:rect b="b" l="l" r="r" t="t"/>
                <a:pathLst>
                  <a:path extrusionOk="0" h="9767" w="9849">
                    <a:moveTo>
                      <a:pt x="0" y="0"/>
                    </a:moveTo>
                    <a:lnTo>
                      <a:pt x="6435" y="6432"/>
                    </a:lnTo>
                    <a:lnTo>
                      <a:pt x="6463" y="6460"/>
                    </a:lnTo>
                    <a:lnTo>
                      <a:pt x="9771" y="9767"/>
                    </a:lnTo>
                    <a:cubicBezTo>
                      <a:pt x="9791" y="9689"/>
                      <a:pt x="9821" y="9611"/>
                      <a:pt x="9848" y="9535"/>
                    </a:cubicBezTo>
                    <a:lnTo>
                      <a:pt x="6592" y="6279"/>
                    </a:lnTo>
                    <a:lnTo>
                      <a:pt x="6565" y="625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0" name="Google Shape;1020;p24"/>
              <p:cNvSpPr/>
              <p:nvPr/>
            </p:nvSpPr>
            <p:spPr>
              <a:xfrm>
                <a:off x="4898450" y="2956950"/>
                <a:ext cx="249900" cy="252175"/>
              </a:xfrm>
              <a:custGeom>
                <a:rect b="b" l="l" r="r" t="t"/>
                <a:pathLst>
                  <a:path extrusionOk="0" h="10087" w="9996">
                    <a:moveTo>
                      <a:pt x="0" y="0"/>
                    </a:moveTo>
                    <a:lnTo>
                      <a:pt x="4" y="316"/>
                    </a:lnTo>
                    <a:lnTo>
                      <a:pt x="6753" y="7065"/>
                    </a:lnTo>
                    <a:lnTo>
                      <a:pt x="6780" y="7093"/>
                    </a:lnTo>
                    <a:lnTo>
                      <a:pt x="9774" y="10087"/>
                    </a:lnTo>
                    <a:cubicBezTo>
                      <a:pt x="9849" y="10057"/>
                      <a:pt x="9921" y="10026"/>
                      <a:pt x="9996" y="9995"/>
                    </a:cubicBezTo>
                    <a:lnTo>
                      <a:pt x="6909" y="6909"/>
                    </a:lnTo>
                    <a:lnTo>
                      <a:pt x="6882" y="68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1" name="Google Shape;1021;p24"/>
              <p:cNvSpPr/>
              <p:nvPr/>
            </p:nvSpPr>
            <p:spPr>
              <a:xfrm>
                <a:off x="4896825" y="2682350"/>
                <a:ext cx="387800" cy="393175"/>
              </a:xfrm>
              <a:custGeom>
                <a:rect b="b" l="l" r="r" t="t"/>
                <a:pathLst>
                  <a:path extrusionOk="0" h="15727" w="15512">
                    <a:moveTo>
                      <a:pt x="1" y="0"/>
                    </a:moveTo>
                    <a:lnTo>
                      <a:pt x="4" y="314"/>
                    </a:lnTo>
                    <a:lnTo>
                      <a:pt x="4450" y="4760"/>
                    </a:lnTo>
                    <a:lnTo>
                      <a:pt x="4477" y="4787"/>
                    </a:lnTo>
                    <a:lnTo>
                      <a:pt x="12279" y="12588"/>
                    </a:lnTo>
                    <a:lnTo>
                      <a:pt x="12306" y="12616"/>
                    </a:lnTo>
                    <a:lnTo>
                      <a:pt x="15416" y="15726"/>
                    </a:lnTo>
                    <a:cubicBezTo>
                      <a:pt x="15450" y="15654"/>
                      <a:pt x="15480" y="15583"/>
                      <a:pt x="15512" y="15511"/>
                    </a:cubicBezTo>
                    <a:lnTo>
                      <a:pt x="12435" y="12432"/>
                    </a:lnTo>
                    <a:lnTo>
                      <a:pt x="12408" y="12404"/>
                    </a:lnTo>
                    <a:lnTo>
                      <a:pt x="4661" y="4657"/>
                    </a:lnTo>
                    <a:lnTo>
                      <a:pt x="4634" y="463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2" name="Google Shape;1022;p24"/>
              <p:cNvSpPr/>
              <p:nvPr/>
            </p:nvSpPr>
            <p:spPr>
              <a:xfrm>
                <a:off x="4899900" y="3192325"/>
                <a:ext cx="14925" cy="15025"/>
              </a:xfrm>
              <a:custGeom>
                <a:rect b="b" l="l" r="r" t="t"/>
                <a:pathLst>
                  <a:path extrusionOk="0" h="601" w="597">
                    <a:moveTo>
                      <a:pt x="0" y="1"/>
                    </a:moveTo>
                    <a:lnTo>
                      <a:pt x="0" y="315"/>
                    </a:lnTo>
                    <a:lnTo>
                      <a:pt x="65" y="382"/>
                    </a:lnTo>
                    <a:cubicBezTo>
                      <a:pt x="242" y="458"/>
                      <a:pt x="420" y="532"/>
                      <a:pt x="596" y="601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3" name="Google Shape;1023;p24"/>
              <p:cNvSpPr/>
              <p:nvPr/>
            </p:nvSpPr>
            <p:spPr>
              <a:xfrm>
                <a:off x="4899650" y="3153175"/>
                <a:ext cx="70125" cy="70100"/>
              </a:xfrm>
              <a:custGeom>
                <a:rect b="b" l="l" r="r" t="t"/>
                <a:pathLst>
                  <a:path extrusionOk="0" h="2804" w="2805">
                    <a:moveTo>
                      <a:pt x="0" y="0"/>
                    </a:moveTo>
                    <a:lnTo>
                      <a:pt x="0" y="313"/>
                    </a:lnTo>
                    <a:lnTo>
                      <a:pt x="2405" y="2715"/>
                    </a:lnTo>
                    <a:cubicBezTo>
                      <a:pt x="2538" y="2746"/>
                      <a:pt x="2671" y="2777"/>
                      <a:pt x="2804" y="2804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4" name="Google Shape;1024;p24"/>
              <p:cNvSpPr/>
              <p:nvPr/>
            </p:nvSpPr>
            <p:spPr>
              <a:xfrm>
                <a:off x="5276925" y="2485200"/>
                <a:ext cx="83325" cy="81775"/>
              </a:xfrm>
              <a:custGeom>
                <a:rect b="b" l="l" r="r" t="t"/>
                <a:pathLst>
                  <a:path extrusionOk="0" h="3271" w="3333">
                    <a:moveTo>
                      <a:pt x="1" y="0"/>
                    </a:moveTo>
                    <a:lnTo>
                      <a:pt x="975" y="974"/>
                    </a:lnTo>
                    <a:lnTo>
                      <a:pt x="1002" y="1002"/>
                    </a:lnTo>
                    <a:lnTo>
                      <a:pt x="3271" y="3271"/>
                    </a:lnTo>
                    <a:cubicBezTo>
                      <a:pt x="3295" y="3189"/>
                      <a:pt x="3315" y="3103"/>
                      <a:pt x="3333" y="3021"/>
                    </a:cubicBezTo>
                    <a:lnTo>
                      <a:pt x="1128" y="818"/>
                    </a:lnTo>
                    <a:lnTo>
                      <a:pt x="1101" y="790"/>
                    </a:lnTo>
                    <a:lnTo>
                      <a:pt x="311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5" name="Google Shape;1025;p24"/>
              <p:cNvSpPr/>
              <p:nvPr/>
            </p:nvSpPr>
            <p:spPr>
              <a:xfrm>
                <a:off x="5237925" y="2485200"/>
                <a:ext cx="111600" cy="108875"/>
              </a:xfrm>
              <a:custGeom>
                <a:rect b="b" l="l" r="r" t="t"/>
                <a:pathLst>
                  <a:path extrusionOk="0" h="4355" w="4464">
                    <a:moveTo>
                      <a:pt x="1" y="0"/>
                    </a:moveTo>
                    <a:lnTo>
                      <a:pt x="1755" y="1754"/>
                    </a:lnTo>
                    <a:lnTo>
                      <a:pt x="1782" y="1782"/>
                    </a:lnTo>
                    <a:lnTo>
                      <a:pt x="4355" y="4354"/>
                    </a:lnTo>
                    <a:cubicBezTo>
                      <a:pt x="4391" y="4285"/>
                      <a:pt x="4426" y="4218"/>
                      <a:pt x="4463" y="4150"/>
                    </a:cubicBezTo>
                    <a:lnTo>
                      <a:pt x="1908" y="1598"/>
                    </a:lnTo>
                    <a:lnTo>
                      <a:pt x="1885" y="1570"/>
                    </a:lnTo>
                    <a:lnTo>
                      <a:pt x="1881" y="1570"/>
                    </a:lnTo>
                    <a:lnTo>
                      <a:pt x="311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6" name="Google Shape;1026;p24"/>
              <p:cNvSpPr/>
              <p:nvPr/>
            </p:nvSpPr>
            <p:spPr>
              <a:xfrm>
                <a:off x="5120925" y="2485200"/>
                <a:ext cx="176475" cy="172750"/>
              </a:xfrm>
              <a:custGeom>
                <a:rect b="b" l="l" r="r" t="t"/>
                <a:pathLst>
                  <a:path extrusionOk="0" h="6910" w="7059">
                    <a:moveTo>
                      <a:pt x="0" y="0"/>
                    </a:moveTo>
                    <a:lnTo>
                      <a:pt x="4068" y="4068"/>
                    </a:lnTo>
                    <a:lnTo>
                      <a:pt x="4095" y="4092"/>
                    </a:lnTo>
                    <a:lnTo>
                      <a:pt x="4122" y="4119"/>
                    </a:lnTo>
                    <a:lnTo>
                      <a:pt x="6909" y="6909"/>
                    </a:lnTo>
                    <a:cubicBezTo>
                      <a:pt x="6960" y="6854"/>
                      <a:pt x="7011" y="6800"/>
                      <a:pt x="7059" y="6746"/>
                    </a:cubicBezTo>
                    <a:lnTo>
                      <a:pt x="4275" y="3966"/>
                    </a:lnTo>
                    <a:lnTo>
                      <a:pt x="4248" y="3938"/>
                    </a:lnTo>
                    <a:lnTo>
                      <a:pt x="4224" y="391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7" name="Google Shape;1027;p24"/>
              <p:cNvSpPr/>
              <p:nvPr/>
            </p:nvSpPr>
            <p:spPr>
              <a:xfrm>
                <a:off x="4964875" y="2485200"/>
                <a:ext cx="279450" cy="279450"/>
              </a:xfrm>
              <a:custGeom>
                <a:rect b="b" l="l" r="r" t="t"/>
                <a:pathLst>
                  <a:path extrusionOk="0" h="11178" w="11178">
                    <a:moveTo>
                      <a:pt x="0" y="0"/>
                    </a:moveTo>
                    <a:lnTo>
                      <a:pt x="7189" y="7185"/>
                    </a:lnTo>
                    <a:lnTo>
                      <a:pt x="7216" y="7212"/>
                    </a:lnTo>
                    <a:lnTo>
                      <a:pt x="7244" y="7240"/>
                    </a:lnTo>
                    <a:lnTo>
                      <a:pt x="11178" y="11177"/>
                    </a:lnTo>
                    <a:cubicBezTo>
                      <a:pt x="11175" y="11072"/>
                      <a:pt x="11175" y="10966"/>
                      <a:pt x="11178" y="10861"/>
                    </a:cubicBezTo>
                    <a:lnTo>
                      <a:pt x="7400" y="7086"/>
                    </a:lnTo>
                    <a:lnTo>
                      <a:pt x="7373" y="7059"/>
                    </a:lnTo>
                    <a:lnTo>
                      <a:pt x="7346" y="7032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8" name="Google Shape;1028;p24"/>
              <p:cNvSpPr/>
              <p:nvPr/>
            </p:nvSpPr>
            <p:spPr>
              <a:xfrm>
                <a:off x="5042900" y="2485200"/>
                <a:ext cx="219750" cy="216850"/>
              </a:xfrm>
              <a:custGeom>
                <a:rect b="b" l="l" r="r" t="t"/>
                <a:pathLst>
                  <a:path extrusionOk="0" h="8674" w="8790">
                    <a:moveTo>
                      <a:pt x="0" y="0"/>
                    </a:moveTo>
                    <a:lnTo>
                      <a:pt x="5628" y="5625"/>
                    </a:lnTo>
                    <a:lnTo>
                      <a:pt x="5656" y="5652"/>
                    </a:lnTo>
                    <a:lnTo>
                      <a:pt x="5683" y="5679"/>
                    </a:lnTo>
                    <a:lnTo>
                      <a:pt x="8677" y="8674"/>
                    </a:lnTo>
                    <a:cubicBezTo>
                      <a:pt x="8714" y="8609"/>
                      <a:pt x="8749" y="8540"/>
                      <a:pt x="8790" y="8476"/>
                    </a:cubicBezTo>
                    <a:lnTo>
                      <a:pt x="5840" y="5526"/>
                    </a:lnTo>
                    <a:lnTo>
                      <a:pt x="5812" y="5499"/>
                    </a:lnTo>
                    <a:lnTo>
                      <a:pt x="5785" y="547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9" name="Google Shape;1029;p24"/>
              <p:cNvSpPr/>
              <p:nvPr/>
            </p:nvSpPr>
            <p:spPr>
              <a:xfrm>
                <a:off x="4895975" y="2525375"/>
                <a:ext cx="403625" cy="411475"/>
              </a:xfrm>
              <a:custGeom>
                <a:rect b="b" l="l" r="r" t="t"/>
                <a:pathLst>
                  <a:path extrusionOk="0" h="16459" w="16145">
                    <a:moveTo>
                      <a:pt x="0" y="1"/>
                    </a:moveTo>
                    <a:lnTo>
                      <a:pt x="0" y="32"/>
                    </a:lnTo>
                    <a:lnTo>
                      <a:pt x="0" y="318"/>
                    </a:lnTo>
                    <a:lnTo>
                      <a:pt x="7604" y="7919"/>
                    </a:lnTo>
                    <a:lnTo>
                      <a:pt x="7632" y="7946"/>
                    </a:lnTo>
                    <a:lnTo>
                      <a:pt x="7659" y="7973"/>
                    </a:lnTo>
                    <a:lnTo>
                      <a:pt x="15406" y="15719"/>
                    </a:lnTo>
                    <a:lnTo>
                      <a:pt x="15433" y="15747"/>
                    </a:lnTo>
                    <a:lnTo>
                      <a:pt x="15460" y="15774"/>
                    </a:lnTo>
                    <a:lnTo>
                      <a:pt x="16145" y="16458"/>
                    </a:lnTo>
                    <a:cubicBezTo>
                      <a:pt x="16118" y="16326"/>
                      <a:pt x="16087" y="16189"/>
                      <a:pt x="16053" y="16057"/>
                    </a:cubicBezTo>
                    <a:lnTo>
                      <a:pt x="15613" y="15617"/>
                    </a:lnTo>
                    <a:lnTo>
                      <a:pt x="15586" y="15590"/>
                    </a:lnTo>
                    <a:lnTo>
                      <a:pt x="15559" y="15563"/>
                    </a:lnTo>
                    <a:lnTo>
                      <a:pt x="7816" y="7816"/>
                    </a:lnTo>
                    <a:lnTo>
                      <a:pt x="7788" y="7789"/>
                    </a:lnTo>
                    <a:lnTo>
                      <a:pt x="7761" y="7762"/>
                    </a:lnTo>
                    <a:lnTo>
                      <a:pt x="14" y="18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0" name="Google Shape;1030;p24"/>
              <p:cNvSpPr/>
              <p:nvPr/>
            </p:nvSpPr>
            <p:spPr>
              <a:xfrm>
                <a:off x="5081900" y="2485200"/>
                <a:ext cx="197175" cy="193700"/>
              </a:xfrm>
              <a:custGeom>
                <a:rect b="b" l="l" r="r" t="t"/>
                <a:pathLst>
                  <a:path extrusionOk="0" h="7748" w="7887">
                    <a:moveTo>
                      <a:pt x="0" y="0"/>
                    </a:moveTo>
                    <a:lnTo>
                      <a:pt x="4848" y="4845"/>
                    </a:lnTo>
                    <a:lnTo>
                      <a:pt x="4876" y="4872"/>
                    </a:lnTo>
                    <a:lnTo>
                      <a:pt x="4903" y="4899"/>
                    </a:lnTo>
                    <a:lnTo>
                      <a:pt x="7747" y="7747"/>
                    </a:lnTo>
                    <a:cubicBezTo>
                      <a:pt x="7795" y="7689"/>
                      <a:pt x="7840" y="7631"/>
                      <a:pt x="7887" y="7573"/>
                    </a:cubicBezTo>
                    <a:lnTo>
                      <a:pt x="5056" y="4746"/>
                    </a:lnTo>
                    <a:lnTo>
                      <a:pt x="5032" y="4718"/>
                    </a:lnTo>
                    <a:lnTo>
                      <a:pt x="5005" y="4691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1" name="Google Shape;1031;p24"/>
              <p:cNvSpPr/>
              <p:nvPr/>
            </p:nvSpPr>
            <p:spPr>
              <a:xfrm>
                <a:off x="4895725" y="2486225"/>
                <a:ext cx="384475" cy="392300"/>
              </a:xfrm>
              <a:custGeom>
                <a:rect b="b" l="l" r="r" t="t"/>
                <a:pathLst>
                  <a:path extrusionOk="0" h="15692" w="15379">
                    <a:moveTo>
                      <a:pt x="1" y="0"/>
                    </a:moveTo>
                    <a:lnTo>
                      <a:pt x="4" y="313"/>
                    </a:lnTo>
                    <a:lnTo>
                      <a:pt x="620" y="933"/>
                    </a:lnTo>
                    <a:lnTo>
                      <a:pt x="648" y="961"/>
                    </a:lnTo>
                    <a:lnTo>
                      <a:pt x="8395" y="8704"/>
                    </a:lnTo>
                    <a:lnTo>
                      <a:pt x="8422" y="8732"/>
                    </a:lnTo>
                    <a:lnTo>
                      <a:pt x="8449" y="8759"/>
                    </a:lnTo>
                    <a:lnTo>
                      <a:pt x="15378" y="15691"/>
                    </a:lnTo>
                    <a:cubicBezTo>
                      <a:pt x="15300" y="15507"/>
                      <a:pt x="15222" y="15323"/>
                      <a:pt x="15140" y="15139"/>
                    </a:cubicBezTo>
                    <a:lnTo>
                      <a:pt x="8606" y="8602"/>
                    </a:lnTo>
                    <a:lnTo>
                      <a:pt x="8579" y="8578"/>
                    </a:lnTo>
                    <a:lnTo>
                      <a:pt x="8551" y="8551"/>
                    </a:lnTo>
                    <a:lnTo>
                      <a:pt x="804" y="804"/>
                    </a:lnTo>
                    <a:lnTo>
                      <a:pt x="777" y="777"/>
                    </a:lnTo>
                    <a:lnTo>
                      <a:pt x="750" y="749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2" name="Google Shape;1032;p24"/>
              <p:cNvSpPr/>
              <p:nvPr/>
            </p:nvSpPr>
            <p:spPr>
              <a:xfrm>
                <a:off x="4925875" y="2485200"/>
                <a:ext cx="327650" cy="327575"/>
              </a:xfrm>
              <a:custGeom>
                <a:rect b="b" l="l" r="r" t="t"/>
                <a:pathLst>
                  <a:path extrusionOk="0" h="13103" w="13106">
                    <a:moveTo>
                      <a:pt x="0" y="0"/>
                    </a:moveTo>
                    <a:lnTo>
                      <a:pt x="167" y="167"/>
                    </a:lnTo>
                    <a:lnTo>
                      <a:pt x="194" y="194"/>
                    </a:lnTo>
                    <a:lnTo>
                      <a:pt x="222" y="221"/>
                    </a:lnTo>
                    <a:lnTo>
                      <a:pt x="7969" y="7965"/>
                    </a:lnTo>
                    <a:lnTo>
                      <a:pt x="7996" y="7993"/>
                    </a:lnTo>
                    <a:lnTo>
                      <a:pt x="13106" y="13103"/>
                    </a:lnTo>
                    <a:cubicBezTo>
                      <a:pt x="13059" y="12955"/>
                      <a:pt x="13018" y="12809"/>
                      <a:pt x="12977" y="12663"/>
                    </a:cubicBezTo>
                    <a:lnTo>
                      <a:pt x="8180" y="7866"/>
                    </a:lnTo>
                    <a:lnTo>
                      <a:pt x="8153" y="7839"/>
                    </a:lnTo>
                    <a:lnTo>
                      <a:pt x="378" y="65"/>
                    </a:lnTo>
                    <a:lnTo>
                      <a:pt x="351" y="37"/>
                    </a:lnTo>
                    <a:lnTo>
                      <a:pt x="324" y="10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033" name="Google Shape;1033;p24"/>
          <p:cNvGrpSpPr/>
          <p:nvPr/>
        </p:nvGrpSpPr>
        <p:grpSpPr>
          <a:xfrm>
            <a:off x="-475512" y="3461619"/>
            <a:ext cx="1967899" cy="1878339"/>
            <a:chOff x="-475512" y="3461619"/>
            <a:chExt cx="1967899" cy="1878339"/>
          </a:xfrm>
        </p:grpSpPr>
        <p:sp>
          <p:nvSpPr>
            <p:cNvPr id="1034" name="Google Shape;1034;p24"/>
            <p:cNvSpPr/>
            <p:nvPr/>
          </p:nvSpPr>
          <p:spPr>
            <a:xfrm rot="4590804">
              <a:off x="-440975" y="4203758"/>
              <a:ext cx="971589" cy="837154"/>
            </a:xfrm>
            <a:custGeom>
              <a:rect b="b" l="l" r="r" t="t"/>
              <a:pathLst>
                <a:path extrusionOk="0" h="4982" w="7513">
                  <a:moveTo>
                    <a:pt x="5336" y="1"/>
                  </a:moveTo>
                  <a:cubicBezTo>
                    <a:pt x="4958" y="1"/>
                    <a:pt x="4536" y="111"/>
                    <a:pt x="4071" y="365"/>
                  </a:cubicBezTo>
                  <a:cubicBezTo>
                    <a:pt x="2643" y="1148"/>
                    <a:pt x="0" y="1429"/>
                    <a:pt x="107" y="2807"/>
                  </a:cubicBezTo>
                  <a:cubicBezTo>
                    <a:pt x="207" y="4095"/>
                    <a:pt x="2519" y="4981"/>
                    <a:pt x="4201" y="4981"/>
                  </a:cubicBezTo>
                  <a:cubicBezTo>
                    <a:pt x="4319" y="4981"/>
                    <a:pt x="4429" y="4975"/>
                    <a:pt x="4539" y="4968"/>
                  </a:cubicBezTo>
                  <a:cubicBezTo>
                    <a:pt x="6228" y="4834"/>
                    <a:pt x="7513" y="3610"/>
                    <a:pt x="7403" y="2235"/>
                  </a:cubicBezTo>
                  <a:cubicBezTo>
                    <a:pt x="7323" y="1178"/>
                    <a:pt x="6577" y="1"/>
                    <a:pt x="53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" name="Google Shape;1035;p24"/>
            <p:cNvSpPr/>
            <p:nvPr/>
          </p:nvSpPr>
          <p:spPr>
            <a:xfrm>
              <a:off x="-272122" y="4502808"/>
              <a:ext cx="971581" cy="837150"/>
            </a:xfrm>
            <a:custGeom>
              <a:rect b="b" l="l" r="r" t="t"/>
              <a:pathLst>
                <a:path extrusionOk="0" h="4982" w="7513">
                  <a:moveTo>
                    <a:pt x="5336" y="1"/>
                  </a:moveTo>
                  <a:cubicBezTo>
                    <a:pt x="4958" y="1"/>
                    <a:pt x="4536" y="111"/>
                    <a:pt x="4071" y="365"/>
                  </a:cubicBezTo>
                  <a:cubicBezTo>
                    <a:pt x="2643" y="1148"/>
                    <a:pt x="0" y="1429"/>
                    <a:pt x="107" y="2807"/>
                  </a:cubicBezTo>
                  <a:cubicBezTo>
                    <a:pt x="207" y="4095"/>
                    <a:pt x="2519" y="4981"/>
                    <a:pt x="4201" y="4981"/>
                  </a:cubicBezTo>
                  <a:cubicBezTo>
                    <a:pt x="4319" y="4981"/>
                    <a:pt x="4429" y="4975"/>
                    <a:pt x="4539" y="4968"/>
                  </a:cubicBezTo>
                  <a:cubicBezTo>
                    <a:pt x="6228" y="4834"/>
                    <a:pt x="7513" y="3610"/>
                    <a:pt x="7403" y="2235"/>
                  </a:cubicBezTo>
                  <a:cubicBezTo>
                    <a:pt x="7323" y="1178"/>
                    <a:pt x="6577" y="1"/>
                    <a:pt x="53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036" name="Google Shape;1036;p24"/>
            <p:cNvGrpSpPr/>
            <p:nvPr/>
          </p:nvGrpSpPr>
          <p:grpSpPr>
            <a:xfrm rot="-5400000">
              <a:off x="-294075" y="3483559"/>
              <a:ext cx="1808401" cy="1764522"/>
              <a:chOff x="2024475" y="4433550"/>
              <a:chExt cx="623350" cy="608225"/>
            </a:xfrm>
          </p:grpSpPr>
          <p:sp>
            <p:nvSpPr>
              <p:cNvPr id="1037" name="Google Shape;1037;p24"/>
              <p:cNvSpPr/>
              <p:nvPr/>
            </p:nvSpPr>
            <p:spPr>
              <a:xfrm>
                <a:off x="2637250" y="4451875"/>
                <a:ext cx="7875" cy="4200"/>
              </a:xfrm>
              <a:custGeom>
                <a:rect b="b" l="l" r="r" t="t"/>
                <a:pathLst>
                  <a:path extrusionOk="0" h="168" w="315">
                    <a:moveTo>
                      <a:pt x="0" y="1"/>
                    </a:moveTo>
                    <a:lnTo>
                      <a:pt x="0" y="1"/>
                    </a:lnTo>
                    <a:cubicBezTo>
                      <a:pt x="24" y="96"/>
                      <a:pt x="106" y="167"/>
                      <a:pt x="208" y="167"/>
                    </a:cubicBezTo>
                    <a:cubicBezTo>
                      <a:pt x="246" y="167"/>
                      <a:pt x="283" y="154"/>
                      <a:pt x="314" y="137"/>
                    </a:cubicBezTo>
                    <a:cubicBezTo>
                      <a:pt x="297" y="93"/>
                      <a:pt x="283" y="52"/>
                      <a:pt x="263" y="8"/>
                    </a:cubicBezTo>
                    <a:lnTo>
                      <a:pt x="208" y="8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8" name="Google Shape;1038;p24"/>
              <p:cNvSpPr/>
              <p:nvPr/>
            </p:nvSpPr>
            <p:spPr>
              <a:xfrm>
                <a:off x="2619025" y="44633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3" y="337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9" name="Google Shape;1039;p24"/>
              <p:cNvSpPr/>
              <p:nvPr/>
            </p:nvSpPr>
            <p:spPr>
              <a:xfrm>
                <a:off x="2619025" y="449932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5" y="0"/>
                    </a:moveTo>
                    <a:cubicBezTo>
                      <a:pt x="96" y="0"/>
                      <a:pt x="1" y="99"/>
                      <a:pt x="1" y="218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8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0" name="Google Shape;1040;p24"/>
              <p:cNvSpPr/>
              <p:nvPr/>
            </p:nvSpPr>
            <p:spPr>
              <a:xfrm>
                <a:off x="2637000" y="448135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8" y="1"/>
                    </a:moveTo>
                    <a:cubicBezTo>
                      <a:pt x="99" y="1"/>
                      <a:pt x="0" y="96"/>
                      <a:pt x="0" y="215"/>
                    </a:cubicBezTo>
                    <a:cubicBezTo>
                      <a:pt x="0" y="334"/>
                      <a:pt x="99" y="433"/>
                      <a:pt x="218" y="433"/>
                    </a:cubicBezTo>
                    <a:cubicBezTo>
                      <a:pt x="337" y="433"/>
                      <a:pt x="433" y="334"/>
                      <a:pt x="433" y="215"/>
                    </a:cubicBezTo>
                    <a:cubicBezTo>
                      <a:pt x="433" y="96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1" name="Google Shape;1041;p24"/>
              <p:cNvSpPr/>
              <p:nvPr/>
            </p:nvSpPr>
            <p:spPr>
              <a:xfrm>
                <a:off x="2637000" y="451737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8" y="0"/>
                    </a:moveTo>
                    <a:cubicBezTo>
                      <a:pt x="99" y="0"/>
                      <a:pt x="0" y="96"/>
                      <a:pt x="0" y="215"/>
                    </a:cubicBezTo>
                    <a:cubicBezTo>
                      <a:pt x="0" y="335"/>
                      <a:pt x="99" y="433"/>
                      <a:pt x="218" y="433"/>
                    </a:cubicBezTo>
                    <a:cubicBezTo>
                      <a:pt x="337" y="433"/>
                      <a:pt x="433" y="335"/>
                      <a:pt x="433" y="215"/>
                    </a:cubicBezTo>
                    <a:cubicBezTo>
                      <a:pt x="433" y="96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2" name="Google Shape;1042;p24"/>
              <p:cNvSpPr/>
              <p:nvPr/>
            </p:nvSpPr>
            <p:spPr>
              <a:xfrm>
                <a:off x="2619025" y="45353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3" y="337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3" name="Google Shape;1043;p24"/>
              <p:cNvSpPr/>
              <p:nvPr/>
            </p:nvSpPr>
            <p:spPr>
              <a:xfrm>
                <a:off x="2619025" y="4571375"/>
                <a:ext cx="7425" cy="8450"/>
              </a:xfrm>
              <a:custGeom>
                <a:rect b="b" l="l" r="r" t="t"/>
                <a:pathLst>
                  <a:path extrusionOk="0" h="338" w="297">
                    <a:moveTo>
                      <a:pt x="215" y="0"/>
                    </a:moveTo>
                    <a:cubicBezTo>
                      <a:pt x="96" y="0"/>
                      <a:pt x="1" y="99"/>
                      <a:pt x="1" y="219"/>
                    </a:cubicBezTo>
                    <a:cubicBezTo>
                      <a:pt x="1" y="263"/>
                      <a:pt x="17" y="304"/>
                      <a:pt x="42" y="338"/>
                    </a:cubicBezTo>
                    <a:cubicBezTo>
                      <a:pt x="130" y="236"/>
                      <a:pt x="215" y="126"/>
                      <a:pt x="297" y="17"/>
                    </a:cubicBezTo>
                    <a:cubicBezTo>
                      <a:pt x="273" y="7"/>
                      <a:pt x="246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4" name="Google Shape;1044;p24"/>
              <p:cNvSpPr/>
              <p:nvPr/>
            </p:nvSpPr>
            <p:spPr>
              <a:xfrm>
                <a:off x="2600975" y="4450775"/>
                <a:ext cx="10750" cy="5300"/>
              </a:xfrm>
              <a:custGeom>
                <a:rect b="b" l="l" r="r" t="t"/>
                <a:pathLst>
                  <a:path extrusionOk="0" h="212" w="430">
                    <a:moveTo>
                      <a:pt x="0" y="0"/>
                    </a:moveTo>
                    <a:lnTo>
                      <a:pt x="0" y="0"/>
                    </a:lnTo>
                    <a:cubicBezTo>
                      <a:pt x="3" y="120"/>
                      <a:pt x="99" y="211"/>
                      <a:pt x="218" y="211"/>
                    </a:cubicBezTo>
                    <a:cubicBezTo>
                      <a:pt x="330" y="211"/>
                      <a:pt x="419" y="123"/>
                      <a:pt x="429" y="14"/>
                    </a:cubicBezTo>
                    <a:lnTo>
                      <a:pt x="218" y="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5" name="Google Shape;1045;p24"/>
              <p:cNvSpPr/>
              <p:nvPr/>
            </p:nvSpPr>
            <p:spPr>
              <a:xfrm>
                <a:off x="2583000" y="4463300"/>
                <a:ext cx="10750" cy="10850"/>
              </a:xfrm>
              <a:custGeom>
                <a:rect b="b" l="l" r="r" t="t"/>
                <a:pathLst>
                  <a:path extrusionOk="0" h="434" w="43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4" y="433"/>
                      <a:pt x="430" y="337"/>
                      <a:pt x="430" y="218"/>
                    </a:cubicBezTo>
                    <a:cubicBezTo>
                      <a:pt x="430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6" name="Google Shape;1046;p24"/>
              <p:cNvSpPr/>
              <p:nvPr/>
            </p:nvSpPr>
            <p:spPr>
              <a:xfrm>
                <a:off x="2600975" y="448135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8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7" name="Google Shape;1047;p24"/>
              <p:cNvSpPr/>
              <p:nvPr/>
            </p:nvSpPr>
            <p:spPr>
              <a:xfrm>
                <a:off x="2583000" y="4499325"/>
                <a:ext cx="10750" cy="10825"/>
              </a:xfrm>
              <a:custGeom>
                <a:rect b="b" l="l" r="r" t="t"/>
                <a:pathLst>
                  <a:path extrusionOk="0" h="433" w="430">
                    <a:moveTo>
                      <a:pt x="215" y="0"/>
                    </a:moveTo>
                    <a:cubicBezTo>
                      <a:pt x="96" y="0"/>
                      <a:pt x="0" y="99"/>
                      <a:pt x="0" y="218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4" y="433"/>
                      <a:pt x="430" y="338"/>
                      <a:pt x="430" y="218"/>
                    </a:cubicBezTo>
                    <a:cubicBezTo>
                      <a:pt x="430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8" name="Google Shape;1048;p24"/>
              <p:cNvSpPr/>
              <p:nvPr/>
            </p:nvSpPr>
            <p:spPr>
              <a:xfrm>
                <a:off x="2583000" y="4535350"/>
                <a:ext cx="10750" cy="10850"/>
              </a:xfrm>
              <a:custGeom>
                <a:rect b="b" l="l" r="r" t="t"/>
                <a:pathLst>
                  <a:path extrusionOk="0" h="434" w="43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4" y="433"/>
                      <a:pt x="430" y="337"/>
                      <a:pt x="430" y="218"/>
                    </a:cubicBezTo>
                    <a:cubicBezTo>
                      <a:pt x="430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9" name="Google Shape;1049;p24"/>
              <p:cNvSpPr/>
              <p:nvPr/>
            </p:nvSpPr>
            <p:spPr>
              <a:xfrm>
                <a:off x="2600975" y="451737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8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5"/>
                      <a:pt x="96" y="433"/>
                      <a:pt x="218" y="433"/>
                    </a:cubicBezTo>
                    <a:cubicBezTo>
                      <a:pt x="338" y="433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0" name="Google Shape;1050;p24"/>
              <p:cNvSpPr/>
              <p:nvPr/>
            </p:nvSpPr>
            <p:spPr>
              <a:xfrm>
                <a:off x="2600975" y="455340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8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1" name="Google Shape;1051;p24"/>
              <p:cNvSpPr/>
              <p:nvPr/>
            </p:nvSpPr>
            <p:spPr>
              <a:xfrm>
                <a:off x="2583000" y="4571375"/>
                <a:ext cx="10750" cy="10825"/>
              </a:xfrm>
              <a:custGeom>
                <a:rect b="b" l="l" r="r" t="t"/>
                <a:pathLst>
                  <a:path extrusionOk="0" h="433" w="430">
                    <a:moveTo>
                      <a:pt x="215" y="0"/>
                    </a:moveTo>
                    <a:cubicBezTo>
                      <a:pt x="96" y="0"/>
                      <a:pt x="0" y="99"/>
                      <a:pt x="0" y="219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4" y="433"/>
                      <a:pt x="430" y="338"/>
                      <a:pt x="430" y="219"/>
                    </a:cubicBezTo>
                    <a:cubicBezTo>
                      <a:pt x="430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2" name="Google Shape;1052;p24"/>
              <p:cNvSpPr/>
              <p:nvPr/>
            </p:nvSpPr>
            <p:spPr>
              <a:xfrm>
                <a:off x="2600975" y="4589425"/>
                <a:ext cx="8525" cy="7875"/>
              </a:xfrm>
              <a:custGeom>
                <a:rect b="b" l="l" r="r" t="t"/>
                <a:pathLst>
                  <a:path extrusionOk="0" h="315" w="341">
                    <a:moveTo>
                      <a:pt x="218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253"/>
                      <a:pt x="11" y="283"/>
                      <a:pt x="28" y="314"/>
                    </a:cubicBezTo>
                    <a:cubicBezTo>
                      <a:pt x="65" y="283"/>
                      <a:pt x="102" y="250"/>
                      <a:pt x="140" y="215"/>
                    </a:cubicBezTo>
                    <a:cubicBezTo>
                      <a:pt x="167" y="195"/>
                      <a:pt x="191" y="174"/>
                      <a:pt x="218" y="151"/>
                    </a:cubicBezTo>
                    <a:cubicBezTo>
                      <a:pt x="259" y="116"/>
                      <a:pt x="300" y="82"/>
                      <a:pt x="341" y="45"/>
                    </a:cubicBezTo>
                    <a:cubicBezTo>
                      <a:pt x="307" y="17"/>
                      <a:pt x="262" y="0"/>
                      <a:pt x="218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3" name="Google Shape;1053;p24"/>
              <p:cNvSpPr/>
              <p:nvPr/>
            </p:nvSpPr>
            <p:spPr>
              <a:xfrm>
                <a:off x="2584275" y="4607650"/>
                <a:ext cx="3000" cy="1825"/>
              </a:xfrm>
              <a:custGeom>
                <a:rect b="b" l="l" r="r" t="t"/>
                <a:pathLst>
                  <a:path extrusionOk="0" h="73" w="120">
                    <a:moveTo>
                      <a:pt x="119" y="1"/>
                    </a:moveTo>
                    <a:lnTo>
                      <a:pt x="119" y="1"/>
                    </a:lnTo>
                    <a:cubicBezTo>
                      <a:pt x="72" y="11"/>
                      <a:pt x="31" y="35"/>
                      <a:pt x="1" y="72"/>
                    </a:cubicBezTo>
                    <a:cubicBezTo>
                      <a:pt x="38" y="48"/>
                      <a:pt x="83" y="24"/>
                      <a:pt x="1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4" name="Google Shape;1054;p24"/>
              <p:cNvSpPr/>
              <p:nvPr/>
            </p:nvSpPr>
            <p:spPr>
              <a:xfrm>
                <a:off x="2546875" y="44633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8" y="433"/>
                      <a:pt x="434" y="337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5" name="Google Shape;1055;p24"/>
              <p:cNvSpPr/>
              <p:nvPr/>
            </p:nvSpPr>
            <p:spPr>
              <a:xfrm>
                <a:off x="2564950" y="4449675"/>
                <a:ext cx="10825" cy="6400"/>
              </a:xfrm>
              <a:custGeom>
                <a:rect b="b" l="l" r="r" t="t"/>
                <a:pathLst>
                  <a:path extrusionOk="0" h="256" w="433">
                    <a:moveTo>
                      <a:pt x="7" y="0"/>
                    </a:moveTo>
                    <a:cubicBezTo>
                      <a:pt x="7" y="14"/>
                      <a:pt x="0" y="27"/>
                      <a:pt x="0" y="41"/>
                    </a:cubicBezTo>
                    <a:cubicBezTo>
                      <a:pt x="0" y="160"/>
                      <a:pt x="95" y="255"/>
                      <a:pt x="215" y="255"/>
                    </a:cubicBezTo>
                    <a:cubicBezTo>
                      <a:pt x="334" y="255"/>
                      <a:pt x="433" y="160"/>
                      <a:pt x="433" y="41"/>
                    </a:cubicBezTo>
                    <a:cubicBezTo>
                      <a:pt x="433" y="30"/>
                      <a:pt x="430" y="24"/>
                      <a:pt x="426" y="14"/>
                    </a:cubicBezTo>
                    <a:lnTo>
                      <a:pt x="215" y="7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6" name="Google Shape;1056;p24"/>
              <p:cNvSpPr/>
              <p:nvPr/>
            </p:nvSpPr>
            <p:spPr>
              <a:xfrm>
                <a:off x="2546875" y="449932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4" y="338"/>
                      <a:pt x="434" y="218"/>
                    </a:cubicBezTo>
                    <a:cubicBezTo>
                      <a:pt x="434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7" name="Google Shape;1057;p24"/>
              <p:cNvSpPr/>
              <p:nvPr/>
            </p:nvSpPr>
            <p:spPr>
              <a:xfrm>
                <a:off x="2564950" y="448135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8" name="Google Shape;1058;p24"/>
              <p:cNvSpPr/>
              <p:nvPr/>
            </p:nvSpPr>
            <p:spPr>
              <a:xfrm>
                <a:off x="2546875" y="45353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8" y="433"/>
                      <a:pt x="434" y="337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9" name="Google Shape;1059;p24"/>
              <p:cNvSpPr/>
              <p:nvPr/>
            </p:nvSpPr>
            <p:spPr>
              <a:xfrm>
                <a:off x="2564950" y="451737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0"/>
                    </a:moveTo>
                    <a:cubicBezTo>
                      <a:pt x="95" y="0"/>
                      <a:pt x="0" y="96"/>
                      <a:pt x="0" y="215"/>
                    </a:cubicBezTo>
                    <a:cubicBezTo>
                      <a:pt x="0" y="335"/>
                      <a:pt x="95" y="433"/>
                      <a:pt x="215" y="433"/>
                    </a:cubicBezTo>
                    <a:cubicBezTo>
                      <a:pt x="334" y="433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0" name="Google Shape;1060;p24"/>
              <p:cNvSpPr/>
              <p:nvPr/>
            </p:nvSpPr>
            <p:spPr>
              <a:xfrm>
                <a:off x="2564950" y="455340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1" name="Google Shape;1061;p24"/>
              <p:cNvSpPr/>
              <p:nvPr/>
            </p:nvSpPr>
            <p:spPr>
              <a:xfrm>
                <a:off x="2546875" y="457137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100" y="0"/>
                      <a:pt x="1" y="99"/>
                      <a:pt x="1" y="219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4" y="338"/>
                      <a:pt x="434" y="219"/>
                    </a:cubicBezTo>
                    <a:cubicBezTo>
                      <a:pt x="434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2" name="Google Shape;1062;p24"/>
              <p:cNvSpPr/>
              <p:nvPr/>
            </p:nvSpPr>
            <p:spPr>
              <a:xfrm>
                <a:off x="2546875" y="46074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4" y="338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3" name="Google Shape;1063;p24"/>
              <p:cNvSpPr/>
              <p:nvPr/>
            </p:nvSpPr>
            <p:spPr>
              <a:xfrm>
                <a:off x="2564950" y="458942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0"/>
                    </a:moveTo>
                    <a:cubicBezTo>
                      <a:pt x="95" y="0"/>
                      <a:pt x="0" y="96"/>
                      <a:pt x="0" y="215"/>
                    </a:cubicBezTo>
                    <a:cubicBezTo>
                      <a:pt x="0" y="335"/>
                      <a:pt x="95" y="434"/>
                      <a:pt x="215" y="434"/>
                    </a:cubicBezTo>
                    <a:cubicBezTo>
                      <a:pt x="334" y="434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4" name="Google Shape;1064;p24"/>
              <p:cNvSpPr/>
              <p:nvPr/>
            </p:nvSpPr>
            <p:spPr>
              <a:xfrm>
                <a:off x="2528900" y="4448575"/>
                <a:ext cx="10850" cy="7500"/>
              </a:xfrm>
              <a:custGeom>
                <a:rect b="b" l="l" r="r" t="t"/>
                <a:pathLst>
                  <a:path extrusionOk="0" h="300" w="434">
                    <a:moveTo>
                      <a:pt x="18" y="0"/>
                    </a:moveTo>
                    <a:cubicBezTo>
                      <a:pt x="8" y="27"/>
                      <a:pt x="1" y="54"/>
                      <a:pt x="1" y="85"/>
                    </a:cubicBezTo>
                    <a:cubicBezTo>
                      <a:pt x="1" y="204"/>
                      <a:pt x="97" y="299"/>
                      <a:pt x="216" y="299"/>
                    </a:cubicBezTo>
                    <a:cubicBezTo>
                      <a:pt x="335" y="299"/>
                      <a:pt x="433" y="204"/>
                      <a:pt x="433" y="85"/>
                    </a:cubicBezTo>
                    <a:cubicBezTo>
                      <a:pt x="433" y="58"/>
                      <a:pt x="427" y="34"/>
                      <a:pt x="420" y="13"/>
                    </a:cubicBezTo>
                    <a:lnTo>
                      <a:pt x="216" y="7"/>
                    </a:lnTo>
                    <a:lnTo>
                      <a:pt x="18" y="0"/>
                    </a:ln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5" name="Google Shape;1065;p24"/>
              <p:cNvSpPr/>
              <p:nvPr/>
            </p:nvSpPr>
            <p:spPr>
              <a:xfrm>
                <a:off x="2510875" y="446330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8" y="1"/>
                    </a:moveTo>
                    <a:cubicBezTo>
                      <a:pt x="99" y="1"/>
                      <a:pt x="0" y="99"/>
                      <a:pt x="0" y="218"/>
                    </a:cubicBezTo>
                    <a:cubicBezTo>
                      <a:pt x="0" y="337"/>
                      <a:pt x="99" y="433"/>
                      <a:pt x="218" y="433"/>
                    </a:cubicBezTo>
                    <a:cubicBezTo>
                      <a:pt x="337" y="433"/>
                      <a:pt x="433" y="337"/>
                      <a:pt x="433" y="218"/>
                    </a:cubicBezTo>
                    <a:cubicBezTo>
                      <a:pt x="433" y="99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6" name="Google Shape;1066;p24"/>
              <p:cNvSpPr/>
              <p:nvPr/>
            </p:nvSpPr>
            <p:spPr>
              <a:xfrm>
                <a:off x="2528900" y="44813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6" y="1"/>
                    </a:moveTo>
                    <a:cubicBezTo>
                      <a:pt x="97" y="1"/>
                      <a:pt x="1" y="96"/>
                      <a:pt x="1" y="215"/>
                    </a:cubicBezTo>
                    <a:cubicBezTo>
                      <a:pt x="1" y="334"/>
                      <a:pt x="97" y="433"/>
                      <a:pt x="216" y="433"/>
                    </a:cubicBezTo>
                    <a:cubicBezTo>
                      <a:pt x="335" y="433"/>
                      <a:pt x="433" y="334"/>
                      <a:pt x="433" y="215"/>
                    </a:cubicBezTo>
                    <a:cubicBezTo>
                      <a:pt x="433" y="96"/>
                      <a:pt x="335" y="1"/>
                      <a:pt x="216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7" name="Google Shape;1067;p24"/>
              <p:cNvSpPr/>
              <p:nvPr/>
            </p:nvSpPr>
            <p:spPr>
              <a:xfrm>
                <a:off x="2510875" y="4499325"/>
                <a:ext cx="10825" cy="10825"/>
              </a:xfrm>
              <a:custGeom>
                <a:rect b="b" l="l" r="r" t="t"/>
                <a:pathLst>
                  <a:path extrusionOk="0" h="433" w="433">
                    <a:moveTo>
                      <a:pt x="218" y="0"/>
                    </a:moveTo>
                    <a:cubicBezTo>
                      <a:pt x="99" y="0"/>
                      <a:pt x="0" y="99"/>
                      <a:pt x="0" y="218"/>
                    </a:cubicBezTo>
                    <a:cubicBezTo>
                      <a:pt x="0" y="338"/>
                      <a:pt x="99" y="433"/>
                      <a:pt x="218" y="433"/>
                    </a:cubicBezTo>
                    <a:cubicBezTo>
                      <a:pt x="337" y="433"/>
                      <a:pt x="433" y="338"/>
                      <a:pt x="433" y="218"/>
                    </a:cubicBezTo>
                    <a:cubicBezTo>
                      <a:pt x="433" y="99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8" name="Google Shape;1068;p24"/>
              <p:cNvSpPr/>
              <p:nvPr/>
            </p:nvSpPr>
            <p:spPr>
              <a:xfrm>
                <a:off x="2528900" y="451737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6" y="0"/>
                    </a:moveTo>
                    <a:cubicBezTo>
                      <a:pt x="97" y="0"/>
                      <a:pt x="1" y="96"/>
                      <a:pt x="1" y="215"/>
                    </a:cubicBezTo>
                    <a:cubicBezTo>
                      <a:pt x="1" y="335"/>
                      <a:pt x="97" y="433"/>
                      <a:pt x="216" y="433"/>
                    </a:cubicBezTo>
                    <a:cubicBezTo>
                      <a:pt x="335" y="433"/>
                      <a:pt x="433" y="335"/>
                      <a:pt x="433" y="215"/>
                    </a:cubicBezTo>
                    <a:cubicBezTo>
                      <a:pt x="433" y="96"/>
                      <a:pt x="335" y="0"/>
                      <a:pt x="216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9" name="Google Shape;1069;p24"/>
              <p:cNvSpPr/>
              <p:nvPr/>
            </p:nvSpPr>
            <p:spPr>
              <a:xfrm>
                <a:off x="2510875" y="453535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8" y="1"/>
                    </a:moveTo>
                    <a:cubicBezTo>
                      <a:pt x="99" y="1"/>
                      <a:pt x="0" y="99"/>
                      <a:pt x="0" y="218"/>
                    </a:cubicBezTo>
                    <a:cubicBezTo>
                      <a:pt x="0" y="337"/>
                      <a:pt x="99" y="433"/>
                      <a:pt x="218" y="433"/>
                    </a:cubicBezTo>
                    <a:cubicBezTo>
                      <a:pt x="337" y="433"/>
                      <a:pt x="433" y="337"/>
                      <a:pt x="433" y="218"/>
                    </a:cubicBezTo>
                    <a:cubicBezTo>
                      <a:pt x="433" y="99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0" name="Google Shape;1070;p24"/>
              <p:cNvSpPr/>
              <p:nvPr/>
            </p:nvSpPr>
            <p:spPr>
              <a:xfrm>
                <a:off x="2510875" y="4571375"/>
                <a:ext cx="10825" cy="10825"/>
              </a:xfrm>
              <a:custGeom>
                <a:rect b="b" l="l" r="r" t="t"/>
                <a:pathLst>
                  <a:path extrusionOk="0" h="433" w="433">
                    <a:moveTo>
                      <a:pt x="218" y="0"/>
                    </a:moveTo>
                    <a:cubicBezTo>
                      <a:pt x="99" y="0"/>
                      <a:pt x="0" y="99"/>
                      <a:pt x="0" y="219"/>
                    </a:cubicBezTo>
                    <a:cubicBezTo>
                      <a:pt x="0" y="338"/>
                      <a:pt x="99" y="433"/>
                      <a:pt x="218" y="433"/>
                    </a:cubicBezTo>
                    <a:cubicBezTo>
                      <a:pt x="337" y="433"/>
                      <a:pt x="433" y="338"/>
                      <a:pt x="433" y="219"/>
                    </a:cubicBezTo>
                    <a:cubicBezTo>
                      <a:pt x="433" y="99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1" name="Google Shape;1071;p24"/>
              <p:cNvSpPr/>
              <p:nvPr/>
            </p:nvSpPr>
            <p:spPr>
              <a:xfrm>
                <a:off x="2528900" y="45534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6" y="1"/>
                    </a:moveTo>
                    <a:cubicBezTo>
                      <a:pt x="97" y="1"/>
                      <a:pt x="1" y="96"/>
                      <a:pt x="1" y="215"/>
                    </a:cubicBezTo>
                    <a:cubicBezTo>
                      <a:pt x="1" y="334"/>
                      <a:pt x="97" y="433"/>
                      <a:pt x="216" y="433"/>
                    </a:cubicBezTo>
                    <a:cubicBezTo>
                      <a:pt x="335" y="433"/>
                      <a:pt x="433" y="334"/>
                      <a:pt x="433" y="215"/>
                    </a:cubicBezTo>
                    <a:cubicBezTo>
                      <a:pt x="433" y="96"/>
                      <a:pt x="335" y="1"/>
                      <a:pt x="216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2" name="Google Shape;1072;p24"/>
              <p:cNvSpPr/>
              <p:nvPr/>
            </p:nvSpPr>
            <p:spPr>
              <a:xfrm>
                <a:off x="2528900" y="458942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6" y="0"/>
                    </a:moveTo>
                    <a:cubicBezTo>
                      <a:pt x="97" y="0"/>
                      <a:pt x="1" y="96"/>
                      <a:pt x="1" y="215"/>
                    </a:cubicBezTo>
                    <a:cubicBezTo>
                      <a:pt x="1" y="335"/>
                      <a:pt x="97" y="434"/>
                      <a:pt x="216" y="434"/>
                    </a:cubicBezTo>
                    <a:cubicBezTo>
                      <a:pt x="335" y="434"/>
                      <a:pt x="433" y="335"/>
                      <a:pt x="433" y="215"/>
                    </a:cubicBezTo>
                    <a:cubicBezTo>
                      <a:pt x="433" y="96"/>
                      <a:pt x="335" y="0"/>
                      <a:pt x="216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3" name="Google Shape;1073;p24"/>
              <p:cNvSpPr/>
              <p:nvPr/>
            </p:nvSpPr>
            <p:spPr>
              <a:xfrm>
                <a:off x="2510875" y="460740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8" y="1"/>
                    </a:moveTo>
                    <a:cubicBezTo>
                      <a:pt x="99" y="1"/>
                      <a:pt x="0" y="99"/>
                      <a:pt x="0" y="218"/>
                    </a:cubicBezTo>
                    <a:cubicBezTo>
                      <a:pt x="0" y="338"/>
                      <a:pt x="99" y="433"/>
                      <a:pt x="218" y="433"/>
                    </a:cubicBezTo>
                    <a:cubicBezTo>
                      <a:pt x="337" y="433"/>
                      <a:pt x="433" y="338"/>
                      <a:pt x="433" y="218"/>
                    </a:cubicBezTo>
                    <a:cubicBezTo>
                      <a:pt x="433" y="99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4" name="Google Shape;1074;p24"/>
              <p:cNvSpPr/>
              <p:nvPr/>
            </p:nvSpPr>
            <p:spPr>
              <a:xfrm>
                <a:off x="2528900" y="4625450"/>
                <a:ext cx="10525" cy="6500"/>
              </a:xfrm>
              <a:custGeom>
                <a:rect b="b" l="l" r="r" t="t"/>
                <a:pathLst>
                  <a:path extrusionOk="0" h="260" w="421">
                    <a:moveTo>
                      <a:pt x="216" y="1"/>
                    </a:moveTo>
                    <a:cubicBezTo>
                      <a:pt x="97" y="1"/>
                      <a:pt x="1" y="96"/>
                      <a:pt x="1" y="215"/>
                    </a:cubicBezTo>
                    <a:cubicBezTo>
                      <a:pt x="1" y="232"/>
                      <a:pt x="8" y="246"/>
                      <a:pt x="8" y="260"/>
                    </a:cubicBezTo>
                    <a:cubicBezTo>
                      <a:pt x="39" y="252"/>
                      <a:pt x="70" y="249"/>
                      <a:pt x="100" y="239"/>
                    </a:cubicBezTo>
                    <a:cubicBezTo>
                      <a:pt x="127" y="232"/>
                      <a:pt x="155" y="225"/>
                      <a:pt x="182" y="215"/>
                    </a:cubicBezTo>
                    <a:cubicBezTo>
                      <a:pt x="192" y="215"/>
                      <a:pt x="205" y="208"/>
                      <a:pt x="216" y="205"/>
                    </a:cubicBezTo>
                    <a:cubicBezTo>
                      <a:pt x="284" y="188"/>
                      <a:pt x="352" y="167"/>
                      <a:pt x="420" y="147"/>
                    </a:cubicBezTo>
                    <a:cubicBezTo>
                      <a:pt x="389" y="62"/>
                      <a:pt x="311" y="1"/>
                      <a:pt x="216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5" name="Google Shape;1075;p24"/>
              <p:cNvSpPr/>
              <p:nvPr/>
            </p:nvSpPr>
            <p:spPr>
              <a:xfrm>
                <a:off x="2474825" y="44633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8" y="433"/>
                      <a:pt x="434" y="337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6" name="Google Shape;1076;p24"/>
              <p:cNvSpPr/>
              <p:nvPr/>
            </p:nvSpPr>
            <p:spPr>
              <a:xfrm>
                <a:off x="2492900" y="4447450"/>
                <a:ext cx="10825" cy="8625"/>
              </a:xfrm>
              <a:custGeom>
                <a:rect b="b" l="l" r="r" t="t"/>
                <a:pathLst>
                  <a:path extrusionOk="0" h="345" w="433">
                    <a:moveTo>
                      <a:pt x="48" y="1"/>
                    </a:moveTo>
                    <a:cubicBezTo>
                      <a:pt x="18" y="38"/>
                      <a:pt x="0" y="83"/>
                      <a:pt x="0" y="130"/>
                    </a:cubicBezTo>
                    <a:cubicBezTo>
                      <a:pt x="0" y="249"/>
                      <a:pt x="95" y="344"/>
                      <a:pt x="215" y="344"/>
                    </a:cubicBezTo>
                    <a:cubicBezTo>
                      <a:pt x="334" y="344"/>
                      <a:pt x="433" y="249"/>
                      <a:pt x="433" y="130"/>
                    </a:cubicBezTo>
                    <a:cubicBezTo>
                      <a:pt x="433" y="86"/>
                      <a:pt x="416" y="45"/>
                      <a:pt x="392" y="11"/>
                    </a:cubicBezTo>
                    <a:lnTo>
                      <a:pt x="215" y="7"/>
                    </a:lnTo>
                    <a:lnTo>
                      <a:pt x="48" y="1"/>
                    </a:ln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7" name="Google Shape;1077;p24"/>
              <p:cNvSpPr/>
              <p:nvPr/>
            </p:nvSpPr>
            <p:spPr>
              <a:xfrm>
                <a:off x="2492900" y="448135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8" name="Google Shape;1078;p24"/>
              <p:cNvSpPr/>
              <p:nvPr/>
            </p:nvSpPr>
            <p:spPr>
              <a:xfrm>
                <a:off x="2474825" y="449932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4" y="338"/>
                      <a:pt x="434" y="218"/>
                    </a:cubicBezTo>
                    <a:cubicBezTo>
                      <a:pt x="434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9" name="Google Shape;1079;p24"/>
              <p:cNvSpPr/>
              <p:nvPr/>
            </p:nvSpPr>
            <p:spPr>
              <a:xfrm>
                <a:off x="2474825" y="45353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8" y="433"/>
                      <a:pt x="434" y="337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0" name="Google Shape;1080;p24"/>
              <p:cNvSpPr/>
              <p:nvPr/>
            </p:nvSpPr>
            <p:spPr>
              <a:xfrm>
                <a:off x="2492900" y="451737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0"/>
                    </a:moveTo>
                    <a:cubicBezTo>
                      <a:pt x="95" y="0"/>
                      <a:pt x="0" y="96"/>
                      <a:pt x="0" y="215"/>
                    </a:cubicBezTo>
                    <a:cubicBezTo>
                      <a:pt x="0" y="335"/>
                      <a:pt x="95" y="433"/>
                      <a:pt x="215" y="433"/>
                    </a:cubicBezTo>
                    <a:cubicBezTo>
                      <a:pt x="334" y="433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1" name="Google Shape;1081;p24"/>
              <p:cNvSpPr/>
              <p:nvPr/>
            </p:nvSpPr>
            <p:spPr>
              <a:xfrm>
                <a:off x="2474825" y="457137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100" y="0"/>
                      <a:pt x="1" y="99"/>
                      <a:pt x="1" y="219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4" y="338"/>
                      <a:pt x="434" y="219"/>
                    </a:cubicBezTo>
                    <a:cubicBezTo>
                      <a:pt x="434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2" name="Google Shape;1082;p24"/>
              <p:cNvSpPr/>
              <p:nvPr/>
            </p:nvSpPr>
            <p:spPr>
              <a:xfrm>
                <a:off x="2492900" y="455340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3" name="Google Shape;1083;p24"/>
              <p:cNvSpPr/>
              <p:nvPr/>
            </p:nvSpPr>
            <p:spPr>
              <a:xfrm>
                <a:off x="2474825" y="46074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4" y="338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4" name="Google Shape;1084;p24"/>
              <p:cNvSpPr/>
              <p:nvPr/>
            </p:nvSpPr>
            <p:spPr>
              <a:xfrm>
                <a:off x="2492900" y="458942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0"/>
                    </a:moveTo>
                    <a:cubicBezTo>
                      <a:pt x="95" y="0"/>
                      <a:pt x="0" y="96"/>
                      <a:pt x="0" y="215"/>
                    </a:cubicBezTo>
                    <a:cubicBezTo>
                      <a:pt x="0" y="335"/>
                      <a:pt x="95" y="434"/>
                      <a:pt x="215" y="434"/>
                    </a:cubicBezTo>
                    <a:cubicBezTo>
                      <a:pt x="334" y="434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5" name="Google Shape;1085;p24"/>
              <p:cNvSpPr/>
              <p:nvPr/>
            </p:nvSpPr>
            <p:spPr>
              <a:xfrm>
                <a:off x="2492900" y="462545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338"/>
                      <a:pt x="95" y="433"/>
                      <a:pt x="215" y="433"/>
                    </a:cubicBezTo>
                    <a:cubicBezTo>
                      <a:pt x="334" y="433"/>
                      <a:pt x="433" y="338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6" name="Google Shape;1086;p24"/>
              <p:cNvSpPr/>
              <p:nvPr/>
            </p:nvSpPr>
            <p:spPr>
              <a:xfrm>
                <a:off x="2456850" y="4446450"/>
                <a:ext cx="10850" cy="9625"/>
              </a:xfrm>
              <a:custGeom>
                <a:rect b="b" l="l" r="r" t="t"/>
                <a:pathLst>
                  <a:path extrusionOk="0" h="385" w="434">
                    <a:moveTo>
                      <a:pt x="90" y="0"/>
                    </a:moveTo>
                    <a:cubicBezTo>
                      <a:pt x="39" y="37"/>
                      <a:pt x="1" y="98"/>
                      <a:pt x="1" y="170"/>
                    </a:cubicBezTo>
                    <a:cubicBezTo>
                      <a:pt x="1" y="289"/>
                      <a:pt x="97" y="384"/>
                      <a:pt x="216" y="384"/>
                    </a:cubicBezTo>
                    <a:cubicBezTo>
                      <a:pt x="335" y="384"/>
                      <a:pt x="433" y="289"/>
                      <a:pt x="433" y="170"/>
                    </a:cubicBezTo>
                    <a:cubicBezTo>
                      <a:pt x="433" y="102"/>
                      <a:pt x="400" y="47"/>
                      <a:pt x="352" y="7"/>
                    </a:cubicBezTo>
                    <a:lnTo>
                      <a:pt x="216" y="3"/>
                    </a:lnTo>
                    <a:lnTo>
                      <a:pt x="90" y="0"/>
                    </a:ln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7" name="Google Shape;1087;p24"/>
              <p:cNvSpPr/>
              <p:nvPr/>
            </p:nvSpPr>
            <p:spPr>
              <a:xfrm>
                <a:off x="2438800" y="44633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8" y="433"/>
                      <a:pt x="433" y="337"/>
                      <a:pt x="433" y="218"/>
                    </a:cubicBezTo>
                    <a:cubicBezTo>
                      <a:pt x="433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8" name="Google Shape;1088;p24"/>
              <p:cNvSpPr/>
              <p:nvPr/>
            </p:nvSpPr>
            <p:spPr>
              <a:xfrm>
                <a:off x="2438800" y="449932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3" y="338"/>
                      <a:pt x="433" y="218"/>
                    </a:cubicBezTo>
                    <a:cubicBezTo>
                      <a:pt x="433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9" name="Google Shape;1089;p24"/>
              <p:cNvSpPr/>
              <p:nvPr/>
            </p:nvSpPr>
            <p:spPr>
              <a:xfrm>
                <a:off x="2456850" y="44813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6" y="1"/>
                    </a:moveTo>
                    <a:cubicBezTo>
                      <a:pt x="97" y="1"/>
                      <a:pt x="1" y="96"/>
                      <a:pt x="1" y="215"/>
                    </a:cubicBezTo>
                    <a:cubicBezTo>
                      <a:pt x="1" y="334"/>
                      <a:pt x="97" y="433"/>
                      <a:pt x="216" y="433"/>
                    </a:cubicBezTo>
                    <a:cubicBezTo>
                      <a:pt x="335" y="433"/>
                      <a:pt x="433" y="334"/>
                      <a:pt x="433" y="215"/>
                    </a:cubicBezTo>
                    <a:cubicBezTo>
                      <a:pt x="433" y="96"/>
                      <a:pt x="335" y="1"/>
                      <a:pt x="216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0" name="Google Shape;1090;p24"/>
              <p:cNvSpPr/>
              <p:nvPr/>
            </p:nvSpPr>
            <p:spPr>
              <a:xfrm>
                <a:off x="2438800" y="45353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8" y="433"/>
                      <a:pt x="433" y="337"/>
                      <a:pt x="433" y="218"/>
                    </a:cubicBezTo>
                    <a:cubicBezTo>
                      <a:pt x="433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1" name="Google Shape;1091;p24"/>
              <p:cNvSpPr/>
              <p:nvPr/>
            </p:nvSpPr>
            <p:spPr>
              <a:xfrm>
                <a:off x="2456850" y="451737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6" y="0"/>
                    </a:moveTo>
                    <a:cubicBezTo>
                      <a:pt x="97" y="0"/>
                      <a:pt x="1" y="96"/>
                      <a:pt x="1" y="215"/>
                    </a:cubicBezTo>
                    <a:cubicBezTo>
                      <a:pt x="1" y="335"/>
                      <a:pt x="97" y="433"/>
                      <a:pt x="216" y="433"/>
                    </a:cubicBezTo>
                    <a:cubicBezTo>
                      <a:pt x="335" y="433"/>
                      <a:pt x="433" y="335"/>
                      <a:pt x="433" y="215"/>
                    </a:cubicBezTo>
                    <a:cubicBezTo>
                      <a:pt x="433" y="96"/>
                      <a:pt x="335" y="0"/>
                      <a:pt x="216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2" name="Google Shape;1092;p24"/>
              <p:cNvSpPr/>
              <p:nvPr/>
            </p:nvSpPr>
            <p:spPr>
              <a:xfrm>
                <a:off x="2456850" y="45534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6" y="1"/>
                    </a:moveTo>
                    <a:cubicBezTo>
                      <a:pt x="97" y="1"/>
                      <a:pt x="1" y="96"/>
                      <a:pt x="1" y="215"/>
                    </a:cubicBezTo>
                    <a:cubicBezTo>
                      <a:pt x="1" y="334"/>
                      <a:pt x="97" y="433"/>
                      <a:pt x="216" y="433"/>
                    </a:cubicBezTo>
                    <a:cubicBezTo>
                      <a:pt x="335" y="433"/>
                      <a:pt x="433" y="334"/>
                      <a:pt x="433" y="215"/>
                    </a:cubicBezTo>
                    <a:cubicBezTo>
                      <a:pt x="433" y="96"/>
                      <a:pt x="335" y="1"/>
                      <a:pt x="216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3" name="Google Shape;1093;p24"/>
              <p:cNvSpPr/>
              <p:nvPr/>
            </p:nvSpPr>
            <p:spPr>
              <a:xfrm>
                <a:off x="2438800" y="457137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100" y="0"/>
                      <a:pt x="1" y="99"/>
                      <a:pt x="1" y="219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3" y="338"/>
                      <a:pt x="433" y="219"/>
                    </a:cubicBezTo>
                    <a:cubicBezTo>
                      <a:pt x="433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4" name="Google Shape;1094;p24"/>
              <p:cNvSpPr/>
              <p:nvPr/>
            </p:nvSpPr>
            <p:spPr>
              <a:xfrm>
                <a:off x="2456850" y="458942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6" y="0"/>
                    </a:moveTo>
                    <a:cubicBezTo>
                      <a:pt x="97" y="0"/>
                      <a:pt x="1" y="96"/>
                      <a:pt x="1" y="215"/>
                    </a:cubicBezTo>
                    <a:cubicBezTo>
                      <a:pt x="1" y="335"/>
                      <a:pt x="97" y="434"/>
                      <a:pt x="216" y="434"/>
                    </a:cubicBezTo>
                    <a:cubicBezTo>
                      <a:pt x="335" y="434"/>
                      <a:pt x="433" y="335"/>
                      <a:pt x="433" y="215"/>
                    </a:cubicBezTo>
                    <a:cubicBezTo>
                      <a:pt x="433" y="96"/>
                      <a:pt x="335" y="0"/>
                      <a:pt x="216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5" name="Google Shape;1095;p24"/>
              <p:cNvSpPr/>
              <p:nvPr/>
            </p:nvSpPr>
            <p:spPr>
              <a:xfrm>
                <a:off x="2438800" y="46074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3" y="338"/>
                      <a:pt x="433" y="218"/>
                    </a:cubicBezTo>
                    <a:cubicBezTo>
                      <a:pt x="433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6" name="Google Shape;1096;p24"/>
              <p:cNvSpPr/>
              <p:nvPr/>
            </p:nvSpPr>
            <p:spPr>
              <a:xfrm>
                <a:off x="2456850" y="46254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6" y="1"/>
                    </a:moveTo>
                    <a:cubicBezTo>
                      <a:pt x="97" y="1"/>
                      <a:pt x="1" y="96"/>
                      <a:pt x="1" y="215"/>
                    </a:cubicBezTo>
                    <a:cubicBezTo>
                      <a:pt x="1" y="338"/>
                      <a:pt x="97" y="433"/>
                      <a:pt x="216" y="433"/>
                    </a:cubicBezTo>
                    <a:cubicBezTo>
                      <a:pt x="335" y="433"/>
                      <a:pt x="433" y="338"/>
                      <a:pt x="433" y="215"/>
                    </a:cubicBezTo>
                    <a:cubicBezTo>
                      <a:pt x="433" y="96"/>
                      <a:pt x="335" y="1"/>
                      <a:pt x="216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7" name="Google Shape;1097;p24"/>
              <p:cNvSpPr/>
              <p:nvPr/>
            </p:nvSpPr>
            <p:spPr>
              <a:xfrm>
                <a:off x="2420850" y="4445425"/>
                <a:ext cx="10825" cy="10650"/>
              </a:xfrm>
              <a:custGeom>
                <a:rect b="b" l="l" r="r" t="t"/>
                <a:pathLst>
                  <a:path extrusionOk="0" h="426" w="433">
                    <a:moveTo>
                      <a:pt x="197" y="0"/>
                    </a:moveTo>
                    <a:cubicBezTo>
                      <a:pt x="85" y="7"/>
                      <a:pt x="0" y="98"/>
                      <a:pt x="0" y="211"/>
                    </a:cubicBezTo>
                    <a:cubicBezTo>
                      <a:pt x="0" y="330"/>
                      <a:pt x="95" y="425"/>
                      <a:pt x="214" y="425"/>
                    </a:cubicBezTo>
                    <a:cubicBezTo>
                      <a:pt x="334" y="425"/>
                      <a:pt x="433" y="330"/>
                      <a:pt x="433" y="211"/>
                    </a:cubicBezTo>
                    <a:cubicBezTo>
                      <a:pt x="433" y="98"/>
                      <a:pt x="348" y="13"/>
                      <a:pt x="238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8" name="Google Shape;1098;p24"/>
              <p:cNvSpPr/>
              <p:nvPr/>
            </p:nvSpPr>
            <p:spPr>
              <a:xfrm>
                <a:off x="2402775" y="44633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99" y="1"/>
                      <a:pt x="1" y="99"/>
                      <a:pt x="1" y="218"/>
                    </a:cubicBezTo>
                    <a:cubicBezTo>
                      <a:pt x="1" y="337"/>
                      <a:pt x="99" y="433"/>
                      <a:pt x="219" y="433"/>
                    </a:cubicBezTo>
                    <a:cubicBezTo>
                      <a:pt x="338" y="433"/>
                      <a:pt x="434" y="337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9" name="Google Shape;1099;p24"/>
              <p:cNvSpPr/>
              <p:nvPr/>
            </p:nvSpPr>
            <p:spPr>
              <a:xfrm>
                <a:off x="2420850" y="448135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4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334"/>
                      <a:pt x="95" y="433"/>
                      <a:pt x="214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4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0" name="Google Shape;1100;p24"/>
              <p:cNvSpPr/>
              <p:nvPr/>
            </p:nvSpPr>
            <p:spPr>
              <a:xfrm>
                <a:off x="2402775" y="449932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99" y="0"/>
                      <a:pt x="1" y="99"/>
                      <a:pt x="1" y="218"/>
                    </a:cubicBezTo>
                    <a:cubicBezTo>
                      <a:pt x="1" y="338"/>
                      <a:pt x="99" y="433"/>
                      <a:pt x="219" y="433"/>
                    </a:cubicBezTo>
                    <a:cubicBezTo>
                      <a:pt x="338" y="433"/>
                      <a:pt x="434" y="338"/>
                      <a:pt x="434" y="218"/>
                    </a:cubicBezTo>
                    <a:cubicBezTo>
                      <a:pt x="434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1" name="Google Shape;1101;p24"/>
              <p:cNvSpPr/>
              <p:nvPr/>
            </p:nvSpPr>
            <p:spPr>
              <a:xfrm>
                <a:off x="2402775" y="45353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99" y="1"/>
                      <a:pt x="1" y="99"/>
                      <a:pt x="1" y="218"/>
                    </a:cubicBezTo>
                    <a:cubicBezTo>
                      <a:pt x="1" y="337"/>
                      <a:pt x="99" y="433"/>
                      <a:pt x="219" y="433"/>
                    </a:cubicBezTo>
                    <a:cubicBezTo>
                      <a:pt x="338" y="433"/>
                      <a:pt x="434" y="337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2" name="Google Shape;1102;p24"/>
              <p:cNvSpPr/>
              <p:nvPr/>
            </p:nvSpPr>
            <p:spPr>
              <a:xfrm>
                <a:off x="2420850" y="451737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4" y="0"/>
                    </a:moveTo>
                    <a:cubicBezTo>
                      <a:pt x="95" y="0"/>
                      <a:pt x="0" y="96"/>
                      <a:pt x="0" y="215"/>
                    </a:cubicBezTo>
                    <a:cubicBezTo>
                      <a:pt x="0" y="335"/>
                      <a:pt x="95" y="433"/>
                      <a:pt x="214" y="433"/>
                    </a:cubicBezTo>
                    <a:cubicBezTo>
                      <a:pt x="334" y="433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4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3" name="Google Shape;1103;p24"/>
              <p:cNvSpPr/>
              <p:nvPr/>
            </p:nvSpPr>
            <p:spPr>
              <a:xfrm>
                <a:off x="2420850" y="455340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4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334"/>
                      <a:pt x="95" y="433"/>
                      <a:pt x="214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4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4" name="Google Shape;1104;p24"/>
              <p:cNvSpPr/>
              <p:nvPr/>
            </p:nvSpPr>
            <p:spPr>
              <a:xfrm>
                <a:off x="2402775" y="457137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99" y="0"/>
                      <a:pt x="1" y="99"/>
                      <a:pt x="1" y="219"/>
                    </a:cubicBezTo>
                    <a:cubicBezTo>
                      <a:pt x="1" y="338"/>
                      <a:pt x="99" y="433"/>
                      <a:pt x="219" y="433"/>
                    </a:cubicBezTo>
                    <a:cubicBezTo>
                      <a:pt x="338" y="433"/>
                      <a:pt x="434" y="338"/>
                      <a:pt x="434" y="219"/>
                    </a:cubicBezTo>
                    <a:cubicBezTo>
                      <a:pt x="434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5" name="Google Shape;1105;p24"/>
              <p:cNvSpPr/>
              <p:nvPr/>
            </p:nvSpPr>
            <p:spPr>
              <a:xfrm>
                <a:off x="2420850" y="458942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4" y="0"/>
                    </a:moveTo>
                    <a:cubicBezTo>
                      <a:pt x="95" y="0"/>
                      <a:pt x="0" y="96"/>
                      <a:pt x="0" y="215"/>
                    </a:cubicBezTo>
                    <a:cubicBezTo>
                      <a:pt x="0" y="335"/>
                      <a:pt x="95" y="434"/>
                      <a:pt x="214" y="434"/>
                    </a:cubicBezTo>
                    <a:cubicBezTo>
                      <a:pt x="334" y="434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4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6" name="Google Shape;1106;p24"/>
              <p:cNvSpPr/>
              <p:nvPr/>
            </p:nvSpPr>
            <p:spPr>
              <a:xfrm>
                <a:off x="2386025" y="4625450"/>
                <a:ext cx="9300" cy="4125"/>
              </a:xfrm>
              <a:custGeom>
                <a:rect b="b" l="l" r="r" t="t"/>
                <a:pathLst>
                  <a:path extrusionOk="0" h="165" w="372">
                    <a:moveTo>
                      <a:pt x="167" y="1"/>
                    </a:moveTo>
                    <a:cubicBezTo>
                      <a:pt x="98" y="1"/>
                      <a:pt x="37" y="35"/>
                      <a:pt x="0" y="86"/>
                    </a:cubicBezTo>
                    <a:cubicBezTo>
                      <a:pt x="54" y="100"/>
                      <a:pt x="112" y="109"/>
                      <a:pt x="167" y="120"/>
                    </a:cubicBezTo>
                    <a:cubicBezTo>
                      <a:pt x="235" y="137"/>
                      <a:pt x="303" y="150"/>
                      <a:pt x="371" y="164"/>
                    </a:cubicBezTo>
                    <a:cubicBezTo>
                      <a:pt x="348" y="69"/>
                      <a:pt x="266" y="1"/>
                      <a:pt x="167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7" name="Google Shape;1107;p24"/>
              <p:cNvSpPr/>
              <p:nvPr/>
            </p:nvSpPr>
            <p:spPr>
              <a:xfrm>
                <a:off x="2402775" y="46074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99" y="1"/>
                      <a:pt x="1" y="99"/>
                      <a:pt x="1" y="218"/>
                    </a:cubicBezTo>
                    <a:cubicBezTo>
                      <a:pt x="1" y="338"/>
                      <a:pt x="99" y="433"/>
                      <a:pt x="219" y="433"/>
                    </a:cubicBezTo>
                    <a:cubicBezTo>
                      <a:pt x="338" y="433"/>
                      <a:pt x="434" y="338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8" name="Google Shape;1108;p24"/>
              <p:cNvSpPr/>
              <p:nvPr/>
            </p:nvSpPr>
            <p:spPr>
              <a:xfrm>
                <a:off x="2420850" y="4625450"/>
                <a:ext cx="10825" cy="9825"/>
              </a:xfrm>
              <a:custGeom>
                <a:rect b="b" l="l" r="r" t="t"/>
                <a:pathLst>
                  <a:path extrusionOk="0" h="393" w="433">
                    <a:moveTo>
                      <a:pt x="214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270"/>
                      <a:pt x="21" y="314"/>
                      <a:pt x="51" y="351"/>
                    </a:cubicBezTo>
                    <a:cubicBezTo>
                      <a:pt x="106" y="362"/>
                      <a:pt x="161" y="372"/>
                      <a:pt x="214" y="378"/>
                    </a:cubicBezTo>
                    <a:cubicBezTo>
                      <a:pt x="255" y="386"/>
                      <a:pt x="293" y="389"/>
                      <a:pt x="334" y="392"/>
                    </a:cubicBezTo>
                    <a:cubicBezTo>
                      <a:pt x="392" y="355"/>
                      <a:pt x="433" y="290"/>
                      <a:pt x="433" y="215"/>
                    </a:cubicBezTo>
                    <a:cubicBezTo>
                      <a:pt x="433" y="96"/>
                      <a:pt x="334" y="1"/>
                      <a:pt x="214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9" name="Google Shape;1109;p24"/>
              <p:cNvSpPr/>
              <p:nvPr/>
            </p:nvSpPr>
            <p:spPr>
              <a:xfrm>
                <a:off x="2384800" y="4445325"/>
                <a:ext cx="10775" cy="10750"/>
              </a:xfrm>
              <a:custGeom>
                <a:rect b="b" l="l" r="r" t="t"/>
                <a:pathLst>
                  <a:path extrusionOk="0" h="430" w="431">
                    <a:moveTo>
                      <a:pt x="216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4"/>
                      <a:pt x="96" y="429"/>
                      <a:pt x="216" y="429"/>
                    </a:cubicBezTo>
                    <a:cubicBezTo>
                      <a:pt x="335" y="429"/>
                      <a:pt x="430" y="334"/>
                      <a:pt x="430" y="215"/>
                    </a:cubicBezTo>
                    <a:cubicBezTo>
                      <a:pt x="430" y="96"/>
                      <a:pt x="335" y="0"/>
                      <a:pt x="216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0" name="Google Shape;1110;p24"/>
              <p:cNvSpPr/>
              <p:nvPr/>
            </p:nvSpPr>
            <p:spPr>
              <a:xfrm>
                <a:off x="2366750" y="44633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7" y="1"/>
                      <a:pt x="1" y="99"/>
                      <a:pt x="1" y="218"/>
                    </a:cubicBezTo>
                    <a:cubicBezTo>
                      <a:pt x="1" y="337"/>
                      <a:pt x="97" y="433"/>
                      <a:pt x="215" y="433"/>
                    </a:cubicBezTo>
                    <a:cubicBezTo>
                      <a:pt x="338" y="433"/>
                      <a:pt x="433" y="337"/>
                      <a:pt x="433" y="218"/>
                    </a:cubicBezTo>
                    <a:cubicBezTo>
                      <a:pt x="433" y="99"/>
                      <a:pt x="338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1" name="Google Shape;1111;p24"/>
              <p:cNvSpPr/>
              <p:nvPr/>
            </p:nvSpPr>
            <p:spPr>
              <a:xfrm>
                <a:off x="2384800" y="4481350"/>
                <a:ext cx="10775" cy="10850"/>
              </a:xfrm>
              <a:custGeom>
                <a:rect b="b" l="l" r="r" t="t"/>
                <a:pathLst>
                  <a:path extrusionOk="0" h="434" w="431">
                    <a:moveTo>
                      <a:pt x="216" y="1"/>
                    </a:moveTo>
                    <a:cubicBezTo>
                      <a:pt x="96" y="1"/>
                      <a:pt x="1" y="96"/>
                      <a:pt x="1" y="215"/>
                    </a:cubicBezTo>
                    <a:cubicBezTo>
                      <a:pt x="1" y="334"/>
                      <a:pt x="96" y="433"/>
                      <a:pt x="216" y="433"/>
                    </a:cubicBezTo>
                    <a:cubicBezTo>
                      <a:pt x="335" y="433"/>
                      <a:pt x="430" y="334"/>
                      <a:pt x="430" y="215"/>
                    </a:cubicBezTo>
                    <a:cubicBezTo>
                      <a:pt x="430" y="96"/>
                      <a:pt x="335" y="1"/>
                      <a:pt x="216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2" name="Google Shape;1112;p24"/>
              <p:cNvSpPr/>
              <p:nvPr/>
            </p:nvSpPr>
            <p:spPr>
              <a:xfrm>
                <a:off x="2366750" y="449932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5" y="0"/>
                    </a:moveTo>
                    <a:cubicBezTo>
                      <a:pt x="97" y="0"/>
                      <a:pt x="1" y="99"/>
                      <a:pt x="1" y="218"/>
                    </a:cubicBezTo>
                    <a:cubicBezTo>
                      <a:pt x="1" y="338"/>
                      <a:pt x="97" y="433"/>
                      <a:pt x="215" y="433"/>
                    </a:cubicBezTo>
                    <a:cubicBezTo>
                      <a:pt x="338" y="433"/>
                      <a:pt x="433" y="338"/>
                      <a:pt x="433" y="218"/>
                    </a:cubicBezTo>
                    <a:cubicBezTo>
                      <a:pt x="433" y="99"/>
                      <a:pt x="338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3" name="Google Shape;1113;p24"/>
              <p:cNvSpPr/>
              <p:nvPr/>
            </p:nvSpPr>
            <p:spPr>
              <a:xfrm>
                <a:off x="2384800" y="4517375"/>
                <a:ext cx="10775" cy="10850"/>
              </a:xfrm>
              <a:custGeom>
                <a:rect b="b" l="l" r="r" t="t"/>
                <a:pathLst>
                  <a:path extrusionOk="0" h="434" w="431">
                    <a:moveTo>
                      <a:pt x="216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5"/>
                      <a:pt x="96" y="433"/>
                      <a:pt x="216" y="433"/>
                    </a:cubicBezTo>
                    <a:cubicBezTo>
                      <a:pt x="335" y="433"/>
                      <a:pt x="430" y="335"/>
                      <a:pt x="430" y="215"/>
                    </a:cubicBezTo>
                    <a:cubicBezTo>
                      <a:pt x="430" y="96"/>
                      <a:pt x="335" y="0"/>
                      <a:pt x="216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4" name="Google Shape;1114;p24"/>
              <p:cNvSpPr/>
              <p:nvPr/>
            </p:nvSpPr>
            <p:spPr>
              <a:xfrm>
                <a:off x="2366750" y="45353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7" y="1"/>
                      <a:pt x="1" y="99"/>
                      <a:pt x="1" y="218"/>
                    </a:cubicBezTo>
                    <a:cubicBezTo>
                      <a:pt x="1" y="337"/>
                      <a:pt x="97" y="433"/>
                      <a:pt x="215" y="433"/>
                    </a:cubicBezTo>
                    <a:cubicBezTo>
                      <a:pt x="338" y="433"/>
                      <a:pt x="433" y="337"/>
                      <a:pt x="433" y="218"/>
                    </a:cubicBezTo>
                    <a:cubicBezTo>
                      <a:pt x="433" y="99"/>
                      <a:pt x="338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5" name="Google Shape;1115;p24"/>
              <p:cNvSpPr/>
              <p:nvPr/>
            </p:nvSpPr>
            <p:spPr>
              <a:xfrm>
                <a:off x="2384800" y="4553400"/>
                <a:ext cx="10775" cy="10850"/>
              </a:xfrm>
              <a:custGeom>
                <a:rect b="b" l="l" r="r" t="t"/>
                <a:pathLst>
                  <a:path extrusionOk="0" h="434" w="431">
                    <a:moveTo>
                      <a:pt x="216" y="1"/>
                    </a:moveTo>
                    <a:cubicBezTo>
                      <a:pt x="96" y="1"/>
                      <a:pt x="1" y="96"/>
                      <a:pt x="1" y="215"/>
                    </a:cubicBezTo>
                    <a:cubicBezTo>
                      <a:pt x="1" y="334"/>
                      <a:pt x="96" y="433"/>
                      <a:pt x="216" y="433"/>
                    </a:cubicBezTo>
                    <a:cubicBezTo>
                      <a:pt x="335" y="433"/>
                      <a:pt x="430" y="334"/>
                      <a:pt x="430" y="215"/>
                    </a:cubicBezTo>
                    <a:cubicBezTo>
                      <a:pt x="430" y="96"/>
                      <a:pt x="335" y="1"/>
                      <a:pt x="216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6" name="Google Shape;1116;p24"/>
              <p:cNvSpPr/>
              <p:nvPr/>
            </p:nvSpPr>
            <p:spPr>
              <a:xfrm>
                <a:off x="2366750" y="457137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5" y="0"/>
                    </a:moveTo>
                    <a:cubicBezTo>
                      <a:pt x="97" y="0"/>
                      <a:pt x="1" y="99"/>
                      <a:pt x="1" y="219"/>
                    </a:cubicBezTo>
                    <a:cubicBezTo>
                      <a:pt x="1" y="338"/>
                      <a:pt x="97" y="433"/>
                      <a:pt x="215" y="433"/>
                    </a:cubicBezTo>
                    <a:cubicBezTo>
                      <a:pt x="338" y="433"/>
                      <a:pt x="433" y="338"/>
                      <a:pt x="433" y="219"/>
                    </a:cubicBezTo>
                    <a:cubicBezTo>
                      <a:pt x="433" y="99"/>
                      <a:pt x="338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7" name="Google Shape;1117;p24"/>
              <p:cNvSpPr/>
              <p:nvPr/>
            </p:nvSpPr>
            <p:spPr>
              <a:xfrm>
                <a:off x="2366750" y="46074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7" y="1"/>
                      <a:pt x="1" y="99"/>
                      <a:pt x="1" y="218"/>
                    </a:cubicBezTo>
                    <a:cubicBezTo>
                      <a:pt x="1" y="338"/>
                      <a:pt x="97" y="433"/>
                      <a:pt x="215" y="433"/>
                    </a:cubicBezTo>
                    <a:cubicBezTo>
                      <a:pt x="338" y="433"/>
                      <a:pt x="433" y="338"/>
                      <a:pt x="433" y="218"/>
                    </a:cubicBezTo>
                    <a:cubicBezTo>
                      <a:pt x="433" y="99"/>
                      <a:pt x="338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8" name="Google Shape;1118;p24"/>
              <p:cNvSpPr/>
              <p:nvPr/>
            </p:nvSpPr>
            <p:spPr>
              <a:xfrm>
                <a:off x="2384800" y="4589425"/>
                <a:ext cx="10775" cy="10850"/>
              </a:xfrm>
              <a:custGeom>
                <a:rect b="b" l="l" r="r" t="t"/>
                <a:pathLst>
                  <a:path extrusionOk="0" h="434" w="431">
                    <a:moveTo>
                      <a:pt x="216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5"/>
                      <a:pt x="96" y="434"/>
                      <a:pt x="216" y="434"/>
                    </a:cubicBezTo>
                    <a:cubicBezTo>
                      <a:pt x="335" y="434"/>
                      <a:pt x="430" y="335"/>
                      <a:pt x="430" y="215"/>
                    </a:cubicBezTo>
                    <a:cubicBezTo>
                      <a:pt x="430" y="96"/>
                      <a:pt x="335" y="0"/>
                      <a:pt x="216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9" name="Google Shape;1119;p24"/>
              <p:cNvSpPr/>
              <p:nvPr/>
            </p:nvSpPr>
            <p:spPr>
              <a:xfrm>
                <a:off x="2348700" y="4445325"/>
                <a:ext cx="10850" cy="10750"/>
              </a:xfrm>
              <a:custGeom>
                <a:rect b="b" l="l" r="r" t="t"/>
                <a:pathLst>
                  <a:path extrusionOk="0" h="430" w="434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4"/>
                      <a:pt x="99" y="429"/>
                      <a:pt x="218" y="429"/>
                    </a:cubicBezTo>
                    <a:cubicBezTo>
                      <a:pt x="338" y="429"/>
                      <a:pt x="433" y="334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0" name="Google Shape;1120;p24"/>
              <p:cNvSpPr/>
              <p:nvPr/>
            </p:nvSpPr>
            <p:spPr>
              <a:xfrm>
                <a:off x="2330725" y="44633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5" y="433"/>
                      <a:pt x="434" y="337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1" name="Google Shape;1121;p24"/>
              <p:cNvSpPr/>
              <p:nvPr/>
            </p:nvSpPr>
            <p:spPr>
              <a:xfrm>
                <a:off x="2330725" y="449932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5" y="0"/>
                    </a:moveTo>
                    <a:cubicBezTo>
                      <a:pt x="96" y="0"/>
                      <a:pt x="0" y="99"/>
                      <a:pt x="0" y="218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5" y="433"/>
                      <a:pt x="434" y="338"/>
                      <a:pt x="434" y="218"/>
                    </a:cubicBezTo>
                    <a:cubicBezTo>
                      <a:pt x="434" y="99"/>
                      <a:pt x="335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2" name="Google Shape;1122;p24"/>
              <p:cNvSpPr/>
              <p:nvPr/>
            </p:nvSpPr>
            <p:spPr>
              <a:xfrm>
                <a:off x="2348700" y="44813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8" y="1"/>
                    </a:moveTo>
                    <a:cubicBezTo>
                      <a:pt x="99" y="1"/>
                      <a:pt x="1" y="96"/>
                      <a:pt x="1" y="215"/>
                    </a:cubicBezTo>
                    <a:cubicBezTo>
                      <a:pt x="1" y="334"/>
                      <a:pt x="99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3" name="Google Shape;1123;p24"/>
              <p:cNvSpPr/>
              <p:nvPr/>
            </p:nvSpPr>
            <p:spPr>
              <a:xfrm>
                <a:off x="2348700" y="451737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5"/>
                      <a:pt x="99" y="433"/>
                      <a:pt x="218" y="433"/>
                    </a:cubicBezTo>
                    <a:cubicBezTo>
                      <a:pt x="338" y="433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4" name="Google Shape;1124;p24"/>
              <p:cNvSpPr/>
              <p:nvPr/>
            </p:nvSpPr>
            <p:spPr>
              <a:xfrm>
                <a:off x="2330725" y="45353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5" y="433"/>
                      <a:pt x="434" y="337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5" name="Google Shape;1125;p24"/>
              <p:cNvSpPr/>
              <p:nvPr/>
            </p:nvSpPr>
            <p:spPr>
              <a:xfrm>
                <a:off x="2330725" y="457137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5" y="0"/>
                    </a:moveTo>
                    <a:cubicBezTo>
                      <a:pt x="96" y="0"/>
                      <a:pt x="0" y="99"/>
                      <a:pt x="0" y="219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5" y="433"/>
                      <a:pt x="434" y="338"/>
                      <a:pt x="434" y="219"/>
                    </a:cubicBezTo>
                    <a:cubicBezTo>
                      <a:pt x="434" y="99"/>
                      <a:pt x="335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6" name="Google Shape;1126;p24"/>
              <p:cNvSpPr/>
              <p:nvPr/>
            </p:nvSpPr>
            <p:spPr>
              <a:xfrm>
                <a:off x="2348700" y="45534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8" y="1"/>
                    </a:moveTo>
                    <a:cubicBezTo>
                      <a:pt x="99" y="1"/>
                      <a:pt x="1" y="96"/>
                      <a:pt x="1" y="215"/>
                    </a:cubicBezTo>
                    <a:cubicBezTo>
                      <a:pt x="1" y="334"/>
                      <a:pt x="99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7" name="Google Shape;1127;p24"/>
              <p:cNvSpPr/>
              <p:nvPr/>
            </p:nvSpPr>
            <p:spPr>
              <a:xfrm>
                <a:off x="2348700" y="458942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5"/>
                      <a:pt x="99" y="434"/>
                      <a:pt x="218" y="434"/>
                    </a:cubicBezTo>
                    <a:cubicBezTo>
                      <a:pt x="338" y="434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8" name="Google Shape;1128;p24"/>
              <p:cNvSpPr/>
              <p:nvPr/>
            </p:nvSpPr>
            <p:spPr>
              <a:xfrm>
                <a:off x="2330725" y="4607400"/>
                <a:ext cx="10850" cy="10500"/>
              </a:xfrm>
              <a:custGeom>
                <a:rect b="b" l="l" r="r" t="t"/>
                <a:pathLst>
                  <a:path extrusionOk="0" h="420" w="434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290"/>
                      <a:pt x="38" y="351"/>
                      <a:pt x="90" y="389"/>
                    </a:cubicBezTo>
                    <a:cubicBezTo>
                      <a:pt x="154" y="399"/>
                      <a:pt x="219" y="410"/>
                      <a:pt x="283" y="419"/>
                    </a:cubicBezTo>
                    <a:cubicBezTo>
                      <a:pt x="368" y="392"/>
                      <a:pt x="434" y="314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9" name="Google Shape;1129;p24"/>
              <p:cNvSpPr/>
              <p:nvPr/>
            </p:nvSpPr>
            <p:spPr>
              <a:xfrm>
                <a:off x="2312675" y="4445325"/>
                <a:ext cx="10825" cy="10750"/>
              </a:xfrm>
              <a:custGeom>
                <a:rect b="b" l="l" r="r" t="t"/>
                <a:pathLst>
                  <a:path extrusionOk="0" h="430" w="433">
                    <a:moveTo>
                      <a:pt x="219" y="0"/>
                    </a:moveTo>
                    <a:cubicBezTo>
                      <a:pt x="99" y="0"/>
                      <a:pt x="0" y="96"/>
                      <a:pt x="0" y="215"/>
                    </a:cubicBezTo>
                    <a:cubicBezTo>
                      <a:pt x="0" y="334"/>
                      <a:pt x="99" y="429"/>
                      <a:pt x="219" y="429"/>
                    </a:cubicBezTo>
                    <a:cubicBezTo>
                      <a:pt x="338" y="429"/>
                      <a:pt x="433" y="334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0" name="Google Shape;1130;p24"/>
              <p:cNvSpPr/>
              <p:nvPr/>
            </p:nvSpPr>
            <p:spPr>
              <a:xfrm>
                <a:off x="2294700" y="44633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3" y="337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1" name="Google Shape;1131;p24"/>
              <p:cNvSpPr/>
              <p:nvPr/>
            </p:nvSpPr>
            <p:spPr>
              <a:xfrm>
                <a:off x="2312675" y="448135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9" y="1"/>
                    </a:moveTo>
                    <a:cubicBezTo>
                      <a:pt x="99" y="1"/>
                      <a:pt x="0" y="96"/>
                      <a:pt x="0" y="215"/>
                    </a:cubicBezTo>
                    <a:cubicBezTo>
                      <a:pt x="0" y="334"/>
                      <a:pt x="99" y="433"/>
                      <a:pt x="219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2" name="Google Shape;1132;p24"/>
              <p:cNvSpPr/>
              <p:nvPr/>
            </p:nvSpPr>
            <p:spPr>
              <a:xfrm>
                <a:off x="2294700" y="449932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5" y="0"/>
                    </a:moveTo>
                    <a:cubicBezTo>
                      <a:pt x="96" y="0"/>
                      <a:pt x="1" y="99"/>
                      <a:pt x="1" y="218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8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3" name="Google Shape;1133;p24"/>
              <p:cNvSpPr/>
              <p:nvPr/>
            </p:nvSpPr>
            <p:spPr>
              <a:xfrm>
                <a:off x="2312675" y="451737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9" y="0"/>
                    </a:moveTo>
                    <a:cubicBezTo>
                      <a:pt x="99" y="0"/>
                      <a:pt x="0" y="96"/>
                      <a:pt x="0" y="215"/>
                    </a:cubicBezTo>
                    <a:cubicBezTo>
                      <a:pt x="0" y="335"/>
                      <a:pt x="99" y="433"/>
                      <a:pt x="219" y="433"/>
                    </a:cubicBezTo>
                    <a:cubicBezTo>
                      <a:pt x="338" y="433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4" name="Google Shape;1134;p24"/>
              <p:cNvSpPr/>
              <p:nvPr/>
            </p:nvSpPr>
            <p:spPr>
              <a:xfrm>
                <a:off x="2294700" y="45353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3" y="337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5" name="Google Shape;1135;p24"/>
              <p:cNvSpPr/>
              <p:nvPr/>
            </p:nvSpPr>
            <p:spPr>
              <a:xfrm>
                <a:off x="2312675" y="455340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9" y="1"/>
                    </a:moveTo>
                    <a:cubicBezTo>
                      <a:pt x="99" y="1"/>
                      <a:pt x="0" y="96"/>
                      <a:pt x="0" y="215"/>
                    </a:cubicBezTo>
                    <a:cubicBezTo>
                      <a:pt x="0" y="334"/>
                      <a:pt x="99" y="433"/>
                      <a:pt x="219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6" name="Google Shape;1136;p24"/>
              <p:cNvSpPr/>
              <p:nvPr/>
            </p:nvSpPr>
            <p:spPr>
              <a:xfrm>
                <a:off x="2294700" y="457137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5" y="0"/>
                    </a:moveTo>
                    <a:cubicBezTo>
                      <a:pt x="96" y="0"/>
                      <a:pt x="1" y="99"/>
                      <a:pt x="1" y="219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9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7" name="Google Shape;1137;p24"/>
              <p:cNvSpPr/>
              <p:nvPr/>
            </p:nvSpPr>
            <p:spPr>
              <a:xfrm>
                <a:off x="2294700" y="4607400"/>
                <a:ext cx="10850" cy="6675"/>
              </a:xfrm>
              <a:custGeom>
                <a:rect b="b" l="l" r="r" t="t"/>
                <a:pathLst>
                  <a:path extrusionOk="0" h="267" w="434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232"/>
                      <a:pt x="4" y="242"/>
                      <a:pt x="7" y="256"/>
                    </a:cubicBezTo>
                    <a:cubicBezTo>
                      <a:pt x="147" y="256"/>
                      <a:pt x="284" y="259"/>
                      <a:pt x="424" y="266"/>
                    </a:cubicBezTo>
                    <a:cubicBezTo>
                      <a:pt x="427" y="249"/>
                      <a:pt x="433" y="235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8" name="Google Shape;1138;p24"/>
              <p:cNvSpPr/>
              <p:nvPr/>
            </p:nvSpPr>
            <p:spPr>
              <a:xfrm>
                <a:off x="2312675" y="458942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9" y="0"/>
                    </a:moveTo>
                    <a:cubicBezTo>
                      <a:pt x="99" y="0"/>
                      <a:pt x="0" y="96"/>
                      <a:pt x="0" y="215"/>
                    </a:cubicBezTo>
                    <a:cubicBezTo>
                      <a:pt x="0" y="335"/>
                      <a:pt x="99" y="434"/>
                      <a:pt x="219" y="434"/>
                    </a:cubicBezTo>
                    <a:cubicBezTo>
                      <a:pt x="338" y="434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9" name="Google Shape;1139;p24"/>
              <p:cNvSpPr/>
              <p:nvPr/>
            </p:nvSpPr>
            <p:spPr>
              <a:xfrm>
                <a:off x="2276650" y="4445325"/>
                <a:ext cx="10850" cy="10750"/>
              </a:xfrm>
              <a:custGeom>
                <a:rect b="b" l="l" r="r" t="t"/>
                <a:pathLst>
                  <a:path extrusionOk="0" h="430" w="434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4"/>
                      <a:pt x="99" y="429"/>
                      <a:pt x="218" y="429"/>
                    </a:cubicBezTo>
                    <a:cubicBezTo>
                      <a:pt x="338" y="429"/>
                      <a:pt x="433" y="334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0" name="Google Shape;1140;p24"/>
              <p:cNvSpPr/>
              <p:nvPr/>
            </p:nvSpPr>
            <p:spPr>
              <a:xfrm>
                <a:off x="2258675" y="44633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5" y="433"/>
                      <a:pt x="434" y="337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1" name="Google Shape;1141;p24"/>
              <p:cNvSpPr/>
              <p:nvPr/>
            </p:nvSpPr>
            <p:spPr>
              <a:xfrm>
                <a:off x="2258675" y="449932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5" y="0"/>
                    </a:moveTo>
                    <a:cubicBezTo>
                      <a:pt x="96" y="0"/>
                      <a:pt x="0" y="99"/>
                      <a:pt x="0" y="218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5" y="433"/>
                      <a:pt x="434" y="338"/>
                      <a:pt x="434" y="218"/>
                    </a:cubicBezTo>
                    <a:cubicBezTo>
                      <a:pt x="434" y="99"/>
                      <a:pt x="335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2" name="Google Shape;1142;p24"/>
              <p:cNvSpPr/>
              <p:nvPr/>
            </p:nvSpPr>
            <p:spPr>
              <a:xfrm>
                <a:off x="2276650" y="44813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8" y="1"/>
                    </a:moveTo>
                    <a:cubicBezTo>
                      <a:pt x="99" y="1"/>
                      <a:pt x="1" y="96"/>
                      <a:pt x="1" y="215"/>
                    </a:cubicBezTo>
                    <a:cubicBezTo>
                      <a:pt x="1" y="334"/>
                      <a:pt x="99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3" name="Google Shape;1143;p24"/>
              <p:cNvSpPr/>
              <p:nvPr/>
            </p:nvSpPr>
            <p:spPr>
              <a:xfrm>
                <a:off x="2258675" y="45353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5" y="433"/>
                      <a:pt x="434" y="337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4" name="Google Shape;1144;p24"/>
              <p:cNvSpPr/>
              <p:nvPr/>
            </p:nvSpPr>
            <p:spPr>
              <a:xfrm>
                <a:off x="2276650" y="451737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5"/>
                      <a:pt x="99" y="433"/>
                      <a:pt x="218" y="433"/>
                    </a:cubicBezTo>
                    <a:cubicBezTo>
                      <a:pt x="338" y="433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5" name="Google Shape;1145;p24"/>
              <p:cNvSpPr/>
              <p:nvPr/>
            </p:nvSpPr>
            <p:spPr>
              <a:xfrm>
                <a:off x="2258675" y="457137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5" y="0"/>
                    </a:moveTo>
                    <a:cubicBezTo>
                      <a:pt x="96" y="0"/>
                      <a:pt x="0" y="99"/>
                      <a:pt x="0" y="219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5" y="433"/>
                      <a:pt x="434" y="338"/>
                      <a:pt x="434" y="219"/>
                    </a:cubicBezTo>
                    <a:cubicBezTo>
                      <a:pt x="434" y="99"/>
                      <a:pt x="335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6" name="Google Shape;1146;p24"/>
              <p:cNvSpPr/>
              <p:nvPr/>
            </p:nvSpPr>
            <p:spPr>
              <a:xfrm>
                <a:off x="2276650" y="45534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8" y="1"/>
                    </a:moveTo>
                    <a:cubicBezTo>
                      <a:pt x="99" y="1"/>
                      <a:pt x="1" y="96"/>
                      <a:pt x="1" y="215"/>
                    </a:cubicBezTo>
                    <a:cubicBezTo>
                      <a:pt x="1" y="334"/>
                      <a:pt x="99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7" name="Google Shape;1147;p24"/>
              <p:cNvSpPr/>
              <p:nvPr/>
            </p:nvSpPr>
            <p:spPr>
              <a:xfrm>
                <a:off x="2276650" y="458942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5"/>
                      <a:pt x="99" y="434"/>
                      <a:pt x="218" y="434"/>
                    </a:cubicBezTo>
                    <a:cubicBezTo>
                      <a:pt x="338" y="434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8" name="Google Shape;1148;p24"/>
              <p:cNvSpPr/>
              <p:nvPr/>
            </p:nvSpPr>
            <p:spPr>
              <a:xfrm>
                <a:off x="2258675" y="4607400"/>
                <a:ext cx="10850" cy="9550"/>
              </a:xfrm>
              <a:custGeom>
                <a:rect b="b" l="l" r="r" t="t"/>
                <a:pathLst>
                  <a:path extrusionOk="0" h="382" w="434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287"/>
                      <a:pt x="31" y="344"/>
                      <a:pt x="79" y="382"/>
                    </a:cubicBezTo>
                    <a:cubicBezTo>
                      <a:pt x="188" y="361"/>
                      <a:pt x="294" y="341"/>
                      <a:pt x="399" y="324"/>
                    </a:cubicBezTo>
                    <a:cubicBezTo>
                      <a:pt x="420" y="293"/>
                      <a:pt x="434" y="256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9" name="Google Shape;1149;p24"/>
              <p:cNvSpPr/>
              <p:nvPr/>
            </p:nvSpPr>
            <p:spPr>
              <a:xfrm>
                <a:off x="2222650" y="44633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3" y="337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0" name="Google Shape;1150;p24"/>
              <p:cNvSpPr/>
              <p:nvPr/>
            </p:nvSpPr>
            <p:spPr>
              <a:xfrm>
                <a:off x="2240625" y="4445325"/>
                <a:ext cx="10825" cy="10750"/>
              </a:xfrm>
              <a:custGeom>
                <a:rect b="b" l="l" r="r" t="t"/>
                <a:pathLst>
                  <a:path extrusionOk="0" h="430" w="433">
                    <a:moveTo>
                      <a:pt x="219" y="0"/>
                    </a:moveTo>
                    <a:cubicBezTo>
                      <a:pt x="99" y="0"/>
                      <a:pt x="0" y="96"/>
                      <a:pt x="0" y="215"/>
                    </a:cubicBezTo>
                    <a:cubicBezTo>
                      <a:pt x="0" y="334"/>
                      <a:pt x="99" y="429"/>
                      <a:pt x="219" y="429"/>
                    </a:cubicBezTo>
                    <a:cubicBezTo>
                      <a:pt x="338" y="429"/>
                      <a:pt x="433" y="334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1" name="Google Shape;1151;p24"/>
              <p:cNvSpPr/>
              <p:nvPr/>
            </p:nvSpPr>
            <p:spPr>
              <a:xfrm>
                <a:off x="2222650" y="449932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5" y="0"/>
                    </a:moveTo>
                    <a:cubicBezTo>
                      <a:pt x="96" y="0"/>
                      <a:pt x="1" y="99"/>
                      <a:pt x="1" y="218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8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2" name="Google Shape;1152;p24"/>
              <p:cNvSpPr/>
              <p:nvPr/>
            </p:nvSpPr>
            <p:spPr>
              <a:xfrm>
                <a:off x="2240625" y="448135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9" y="1"/>
                    </a:moveTo>
                    <a:cubicBezTo>
                      <a:pt x="99" y="1"/>
                      <a:pt x="0" y="96"/>
                      <a:pt x="0" y="215"/>
                    </a:cubicBezTo>
                    <a:cubicBezTo>
                      <a:pt x="0" y="334"/>
                      <a:pt x="99" y="433"/>
                      <a:pt x="219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3" name="Google Shape;1153;p24"/>
              <p:cNvSpPr/>
              <p:nvPr/>
            </p:nvSpPr>
            <p:spPr>
              <a:xfrm>
                <a:off x="2222650" y="45353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3" y="337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4" name="Google Shape;1154;p24"/>
              <p:cNvSpPr/>
              <p:nvPr/>
            </p:nvSpPr>
            <p:spPr>
              <a:xfrm>
                <a:off x="2240625" y="451737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9" y="0"/>
                    </a:moveTo>
                    <a:cubicBezTo>
                      <a:pt x="99" y="0"/>
                      <a:pt x="0" y="96"/>
                      <a:pt x="0" y="215"/>
                    </a:cubicBezTo>
                    <a:cubicBezTo>
                      <a:pt x="0" y="335"/>
                      <a:pt x="99" y="433"/>
                      <a:pt x="219" y="433"/>
                    </a:cubicBezTo>
                    <a:cubicBezTo>
                      <a:pt x="338" y="433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5" name="Google Shape;1155;p24"/>
              <p:cNvSpPr/>
              <p:nvPr/>
            </p:nvSpPr>
            <p:spPr>
              <a:xfrm>
                <a:off x="2222650" y="457137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5" y="0"/>
                    </a:moveTo>
                    <a:cubicBezTo>
                      <a:pt x="96" y="0"/>
                      <a:pt x="1" y="99"/>
                      <a:pt x="1" y="219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9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6" name="Google Shape;1156;p24"/>
              <p:cNvSpPr/>
              <p:nvPr/>
            </p:nvSpPr>
            <p:spPr>
              <a:xfrm>
                <a:off x="2240625" y="455340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9" y="1"/>
                    </a:moveTo>
                    <a:cubicBezTo>
                      <a:pt x="99" y="1"/>
                      <a:pt x="0" y="96"/>
                      <a:pt x="0" y="215"/>
                    </a:cubicBezTo>
                    <a:cubicBezTo>
                      <a:pt x="0" y="334"/>
                      <a:pt x="99" y="433"/>
                      <a:pt x="219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7" name="Google Shape;1157;p24"/>
              <p:cNvSpPr/>
              <p:nvPr/>
            </p:nvSpPr>
            <p:spPr>
              <a:xfrm>
                <a:off x="2240625" y="458942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9" y="0"/>
                    </a:moveTo>
                    <a:cubicBezTo>
                      <a:pt x="99" y="0"/>
                      <a:pt x="0" y="96"/>
                      <a:pt x="0" y="215"/>
                    </a:cubicBezTo>
                    <a:cubicBezTo>
                      <a:pt x="0" y="335"/>
                      <a:pt x="99" y="434"/>
                      <a:pt x="219" y="434"/>
                    </a:cubicBezTo>
                    <a:cubicBezTo>
                      <a:pt x="338" y="434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8" name="Google Shape;1158;p24"/>
              <p:cNvSpPr/>
              <p:nvPr/>
            </p:nvSpPr>
            <p:spPr>
              <a:xfrm>
                <a:off x="2222650" y="46074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9" name="Google Shape;1159;p24"/>
              <p:cNvSpPr/>
              <p:nvPr/>
            </p:nvSpPr>
            <p:spPr>
              <a:xfrm>
                <a:off x="2186625" y="44633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5" y="433"/>
                      <a:pt x="434" y="337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0" name="Google Shape;1160;p24"/>
              <p:cNvSpPr/>
              <p:nvPr/>
            </p:nvSpPr>
            <p:spPr>
              <a:xfrm>
                <a:off x="2204600" y="4445325"/>
                <a:ext cx="10850" cy="10750"/>
              </a:xfrm>
              <a:custGeom>
                <a:rect b="b" l="l" r="r" t="t"/>
                <a:pathLst>
                  <a:path extrusionOk="0" h="430" w="434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4"/>
                      <a:pt x="99" y="429"/>
                      <a:pt x="218" y="429"/>
                    </a:cubicBezTo>
                    <a:cubicBezTo>
                      <a:pt x="338" y="429"/>
                      <a:pt x="433" y="334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1" name="Google Shape;1161;p24"/>
              <p:cNvSpPr/>
              <p:nvPr/>
            </p:nvSpPr>
            <p:spPr>
              <a:xfrm>
                <a:off x="2204600" y="44813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8" y="1"/>
                    </a:moveTo>
                    <a:cubicBezTo>
                      <a:pt x="99" y="1"/>
                      <a:pt x="1" y="96"/>
                      <a:pt x="1" y="215"/>
                    </a:cubicBezTo>
                    <a:cubicBezTo>
                      <a:pt x="1" y="334"/>
                      <a:pt x="99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2" name="Google Shape;1162;p24"/>
              <p:cNvSpPr/>
              <p:nvPr/>
            </p:nvSpPr>
            <p:spPr>
              <a:xfrm>
                <a:off x="2204588" y="4481313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5" y="0"/>
                    </a:moveTo>
                    <a:cubicBezTo>
                      <a:pt x="96" y="0"/>
                      <a:pt x="0" y="99"/>
                      <a:pt x="0" y="218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5" y="433"/>
                      <a:pt x="434" y="338"/>
                      <a:pt x="434" y="218"/>
                    </a:cubicBezTo>
                    <a:cubicBezTo>
                      <a:pt x="434" y="99"/>
                      <a:pt x="335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3" name="Google Shape;1163;p24"/>
              <p:cNvSpPr/>
              <p:nvPr/>
            </p:nvSpPr>
            <p:spPr>
              <a:xfrm>
                <a:off x="2186625" y="45353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5" y="433"/>
                      <a:pt x="434" y="337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4" name="Google Shape;1164;p24"/>
              <p:cNvSpPr/>
              <p:nvPr/>
            </p:nvSpPr>
            <p:spPr>
              <a:xfrm>
                <a:off x="2204600" y="451737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5"/>
                      <a:pt x="99" y="433"/>
                      <a:pt x="218" y="433"/>
                    </a:cubicBezTo>
                    <a:cubicBezTo>
                      <a:pt x="338" y="433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5" name="Google Shape;1165;p24"/>
              <p:cNvSpPr/>
              <p:nvPr/>
            </p:nvSpPr>
            <p:spPr>
              <a:xfrm>
                <a:off x="2204600" y="45534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8" y="1"/>
                    </a:moveTo>
                    <a:cubicBezTo>
                      <a:pt x="99" y="1"/>
                      <a:pt x="1" y="96"/>
                      <a:pt x="1" y="215"/>
                    </a:cubicBezTo>
                    <a:cubicBezTo>
                      <a:pt x="1" y="334"/>
                      <a:pt x="99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6" name="Google Shape;1166;p24"/>
              <p:cNvSpPr/>
              <p:nvPr/>
            </p:nvSpPr>
            <p:spPr>
              <a:xfrm>
                <a:off x="2186625" y="457137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5" y="0"/>
                    </a:moveTo>
                    <a:cubicBezTo>
                      <a:pt x="96" y="0"/>
                      <a:pt x="0" y="99"/>
                      <a:pt x="0" y="219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5" y="433"/>
                      <a:pt x="434" y="338"/>
                      <a:pt x="434" y="219"/>
                    </a:cubicBezTo>
                    <a:cubicBezTo>
                      <a:pt x="434" y="99"/>
                      <a:pt x="335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7" name="Google Shape;1167;p24"/>
              <p:cNvSpPr/>
              <p:nvPr/>
            </p:nvSpPr>
            <p:spPr>
              <a:xfrm>
                <a:off x="2204600" y="458942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5"/>
                      <a:pt x="99" y="434"/>
                      <a:pt x="218" y="434"/>
                    </a:cubicBezTo>
                    <a:cubicBezTo>
                      <a:pt x="338" y="434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8" name="Google Shape;1168;p24"/>
              <p:cNvSpPr/>
              <p:nvPr/>
            </p:nvSpPr>
            <p:spPr>
              <a:xfrm>
                <a:off x="2186625" y="46074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5" y="433"/>
                      <a:pt x="434" y="338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9" name="Google Shape;1169;p24"/>
              <p:cNvSpPr/>
              <p:nvPr/>
            </p:nvSpPr>
            <p:spPr>
              <a:xfrm>
                <a:off x="2204600" y="46254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8" y="1"/>
                    </a:moveTo>
                    <a:cubicBezTo>
                      <a:pt x="99" y="1"/>
                      <a:pt x="1" y="96"/>
                      <a:pt x="1" y="215"/>
                    </a:cubicBezTo>
                    <a:cubicBezTo>
                      <a:pt x="1" y="338"/>
                      <a:pt x="99" y="433"/>
                      <a:pt x="218" y="433"/>
                    </a:cubicBezTo>
                    <a:cubicBezTo>
                      <a:pt x="338" y="433"/>
                      <a:pt x="433" y="338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0" name="Google Shape;1170;p24"/>
              <p:cNvSpPr/>
              <p:nvPr/>
            </p:nvSpPr>
            <p:spPr>
              <a:xfrm>
                <a:off x="2186625" y="4643500"/>
                <a:ext cx="10425" cy="10075"/>
              </a:xfrm>
              <a:custGeom>
                <a:rect b="b" l="l" r="r" t="t"/>
                <a:pathLst>
                  <a:path extrusionOk="0" h="403" w="417">
                    <a:moveTo>
                      <a:pt x="215" y="1"/>
                    </a:moveTo>
                    <a:cubicBezTo>
                      <a:pt x="96" y="1"/>
                      <a:pt x="0" y="96"/>
                      <a:pt x="0" y="216"/>
                    </a:cubicBezTo>
                    <a:cubicBezTo>
                      <a:pt x="0" y="297"/>
                      <a:pt x="49" y="365"/>
                      <a:pt x="113" y="403"/>
                    </a:cubicBezTo>
                    <a:cubicBezTo>
                      <a:pt x="212" y="315"/>
                      <a:pt x="314" y="229"/>
                      <a:pt x="416" y="147"/>
                    </a:cubicBezTo>
                    <a:cubicBezTo>
                      <a:pt x="389" y="62"/>
                      <a:pt x="311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1" name="Google Shape;1171;p24"/>
              <p:cNvSpPr/>
              <p:nvPr/>
            </p:nvSpPr>
            <p:spPr>
              <a:xfrm>
                <a:off x="2152800" y="4436975"/>
                <a:ext cx="6000" cy="1125"/>
              </a:xfrm>
              <a:custGeom>
                <a:rect b="b" l="l" r="r" t="t"/>
                <a:pathLst>
                  <a:path extrusionOk="0" h="45" w="240">
                    <a:moveTo>
                      <a:pt x="1" y="0"/>
                    </a:moveTo>
                    <a:lnTo>
                      <a:pt x="1" y="0"/>
                    </a:lnTo>
                    <a:cubicBezTo>
                      <a:pt x="39" y="27"/>
                      <a:pt x="79" y="45"/>
                      <a:pt x="127" y="45"/>
                    </a:cubicBezTo>
                    <a:cubicBezTo>
                      <a:pt x="172" y="45"/>
                      <a:pt x="209" y="27"/>
                      <a:pt x="240" y="7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2" name="Google Shape;1172;p24"/>
              <p:cNvSpPr/>
              <p:nvPr/>
            </p:nvSpPr>
            <p:spPr>
              <a:xfrm>
                <a:off x="2150600" y="4463300"/>
                <a:ext cx="10750" cy="10850"/>
              </a:xfrm>
              <a:custGeom>
                <a:rect b="b" l="l" r="r" t="t"/>
                <a:pathLst>
                  <a:path extrusionOk="0" h="434" w="43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0" y="337"/>
                      <a:pt x="430" y="218"/>
                    </a:cubicBezTo>
                    <a:cubicBezTo>
                      <a:pt x="430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3" name="Google Shape;1173;p24"/>
              <p:cNvSpPr/>
              <p:nvPr/>
            </p:nvSpPr>
            <p:spPr>
              <a:xfrm>
                <a:off x="2168575" y="4445325"/>
                <a:ext cx="10825" cy="10750"/>
              </a:xfrm>
              <a:custGeom>
                <a:rect b="b" l="l" r="r" t="t"/>
                <a:pathLst>
                  <a:path extrusionOk="0" h="430" w="433">
                    <a:moveTo>
                      <a:pt x="219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4"/>
                      <a:pt x="96" y="429"/>
                      <a:pt x="219" y="429"/>
                    </a:cubicBezTo>
                    <a:cubicBezTo>
                      <a:pt x="338" y="429"/>
                      <a:pt x="433" y="334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4" name="Google Shape;1174;p24"/>
              <p:cNvSpPr/>
              <p:nvPr/>
            </p:nvSpPr>
            <p:spPr>
              <a:xfrm>
                <a:off x="2168575" y="448135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9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9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5" name="Google Shape;1175;p24"/>
              <p:cNvSpPr/>
              <p:nvPr/>
            </p:nvSpPr>
            <p:spPr>
              <a:xfrm>
                <a:off x="2150600" y="4499325"/>
                <a:ext cx="10750" cy="10825"/>
              </a:xfrm>
              <a:custGeom>
                <a:rect b="b" l="l" r="r" t="t"/>
                <a:pathLst>
                  <a:path extrusionOk="0" h="433" w="430">
                    <a:moveTo>
                      <a:pt x="215" y="0"/>
                    </a:moveTo>
                    <a:cubicBezTo>
                      <a:pt x="96" y="0"/>
                      <a:pt x="1" y="99"/>
                      <a:pt x="1" y="218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0" y="338"/>
                      <a:pt x="430" y="218"/>
                    </a:cubicBezTo>
                    <a:cubicBezTo>
                      <a:pt x="430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6" name="Google Shape;1176;p24"/>
              <p:cNvSpPr/>
              <p:nvPr/>
            </p:nvSpPr>
            <p:spPr>
              <a:xfrm>
                <a:off x="2150600" y="4535350"/>
                <a:ext cx="10750" cy="10850"/>
              </a:xfrm>
              <a:custGeom>
                <a:rect b="b" l="l" r="r" t="t"/>
                <a:pathLst>
                  <a:path extrusionOk="0" h="434" w="43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0" y="337"/>
                      <a:pt x="430" y="218"/>
                    </a:cubicBezTo>
                    <a:cubicBezTo>
                      <a:pt x="430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7" name="Google Shape;1177;p24"/>
              <p:cNvSpPr/>
              <p:nvPr/>
            </p:nvSpPr>
            <p:spPr>
              <a:xfrm>
                <a:off x="2168575" y="451737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9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5"/>
                      <a:pt x="96" y="433"/>
                      <a:pt x="219" y="433"/>
                    </a:cubicBezTo>
                    <a:cubicBezTo>
                      <a:pt x="338" y="433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8" name="Google Shape;1178;p24"/>
              <p:cNvSpPr/>
              <p:nvPr/>
            </p:nvSpPr>
            <p:spPr>
              <a:xfrm>
                <a:off x="2150600" y="4571375"/>
                <a:ext cx="10750" cy="10825"/>
              </a:xfrm>
              <a:custGeom>
                <a:rect b="b" l="l" r="r" t="t"/>
                <a:pathLst>
                  <a:path extrusionOk="0" h="433" w="430">
                    <a:moveTo>
                      <a:pt x="215" y="0"/>
                    </a:moveTo>
                    <a:cubicBezTo>
                      <a:pt x="96" y="0"/>
                      <a:pt x="1" y="99"/>
                      <a:pt x="1" y="219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0" y="338"/>
                      <a:pt x="430" y="219"/>
                    </a:cubicBezTo>
                    <a:cubicBezTo>
                      <a:pt x="430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9" name="Google Shape;1179;p24"/>
              <p:cNvSpPr/>
              <p:nvPr/>
            </p:nvSpPr>
            <p:spPr>
              <a:xfrm>
                <a:off x="2168575" y="455340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9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9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0" name="Google Shape;1180;p24"/>
              <p:cNvSpPr/>
              <p:nvPr/>
            </p:nvSpPr>
            <p:spPr>
              <a:xfrm>
                <a:off x="2150600" y="4607400"/>
                <a:ext cx="10750" cy="10850"/>
              </a:xfrm>
              <a:custGeom>
                <a:rect b="b" l="l" r="r" t="t"/>
                <a:pathLst>
                  <a:path extrusionOk="0" h="434" w="43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0" y="338"/>
                      <a:pt x="430" y="218"/>
                    </a:cubicBezTo>
                    <a:cubicBezTo>
                      <a:pt x="430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1" name="Google Shape;1181;p24"/>
              <p:cNvSpPr/>
              <p:nvPr/>
            </p:nvSpPr>
            <p:spPr>
              <a:xfrm>
                <a:off x="2168575" y="458942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9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5"/>
                      <a:pt x="96" y="434"/>
                      <a:pt x="219" y="434"/>
                    </a:cubicBezTo>
                    <a:cubicBezTo>
                      <a:pt x="338" y="434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2" name="Google Shape;1182;p24"/>
              <p:cNvSpPr/>
              <p:nvPr/>
            </p:nvSpPr>
            <p:spPr>
              <a:xfrm>
                <a:off x="2168575" y="462545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9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8"/>
                      <a:pt x="96" y="433"/>
                      <a:pt x="219" y="433"/>
                    </a:cubicBezTo>
                    <a:cubicBezTo>
                      <a:pt x="338" y="433"/>
                      <a:pt x="433" y="338"/>
                      <a:pt x="433" y="215"/>
                    </a:cubicBezTo>
                    <a:cubicBezTo>
                      <a:pt x="433" y="96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3" name="Google Shape;1183;p24"/>
              <p:cNvSpPr/>
              <p:nvPr/>
            </p:nvSpPr>
            <p:spPr>
              <a:xfrm>
                <a:off x="2150600" y="4643500"/>
                <a:ext cx="10750" cy="10750"/>
              </a:xfrm>
              <a:custGeom>
                <a:rect b="b" l="l" r="r" t="t"/>
                <a:pathLst>
                  <a:path extrusionOk="0" h="430" w="430">
                    <a:moveTo>
                      <a:pt x="215" y="1"/>
                    </a:moveTo>
                    <a:cubicBezTo>
                      <a:pt x="96" y="1"/>
                      <a:pt x="1" y="96"/>
                      <a:pt x="1" y="216"/>
                    </a:cubicBezTo>
                    <a:cubicBezTo>
                      <a:pt x="1" y="335"/>
                      <a:pt x="96" y="430"/>
                      <a:pt x="215" y="430"/>
                    </a:cubicBezTo>
                    <a:cubicBezTo>
                      <a:pt x="334" y="430"/>
                      <a:pt x="430" y="335"/>
                      <a:pt x="430" y="216"/>
                    </a:cubicBezTo>
                    <a:cubicBezTo>
                      <a:pt x="430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4" name="Google Shape;1184;p24"/>
              <p:cNvSpPr/>
              <p:nvPr/>
            </p:nvSpPr>
            <p:spPr>
              <a:xfrm>
                <a:off x="2150600" y="4679550"/>
                <a:ext cx="10750" cy="10825"/>
              </a:xfrm>
              <a:custGeom>
                <a:rect b="b" l="l" r="r" t="t"/>
                <a:pathLst>
                  <a:path extrusionOk="0" h="433" w="430">
                    <a:moveTo>
                      <a:pt x="215" y="0"/>
                    </a:moveTo>
                    <a:cubicBezTo>
                      <a:pt x="96" y="0"/>
                      <a:pt x="1" y="95"/>
                      <a:pt x="1" y="214"/>
                    </a:cubicBezTo>
                    <a:cubicBezTo>
                      <a:pt x="1" y="334"/>
                      <a:pt x="96" y="433"/>
                      <a:pt x="215" y="433"/>
                    </a:cubicBezTo>
                    <a:cubicBezTo>
                      <a:pt x="334" y="433"/>
                      <a:pt x="430" y="334"/>
                      <a:pt x="430" y="214"/>
                    </a:cubicBezTo>
                    <a:cubicBezTo>
                      <a:pt x="430" y="95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5" name="Google Shape;1185;p24"/>
              <p:cNvSpPr/>
              <p:nvPr/>
            </p:nvSpPr>
            <p:spPr>
              <a:xfrm>
                <a:off x="2168575" y="4661475"/>
                <a:ext cx="10075" cy="10425"/>
              </a:xfrm>
              <a:custGeom>
                <a:rect b="b" l="l" r="r" t="t"/>
                <a:pathLst>
                  <a:path extrusionOk="0" h="417" w="403">
                    <a:moveTo>
                      <a:pt x="219" y="0"/>
                    </a:moveTo>
                    <a:cubicBezTo>
                      <a:pt x="96" y="0"/>
                      <a:pt x="0" y="96"/>
                      <a:pt x="0" y="219"/>
                    </a:cubicBezTo>
                    <a:cubicBezTo>
                      <a:pt x="0" y="307"/>
                      <a:pt x="58" y="385"/>
                      <a:pt x="137" y="416"/>
                    </a:cubicBezTo>
                    <a:cubicBezTo>
                      <a:pt x="164" y="385"/>
                      <a:pt x="191" y="355"/>
                      <a:pt x="219" y="321"/>
                    </a:cubicBezTo>
                    <a:cubicBezTo>
                      <a:pt x="246" y="286"/>
                      <a:pt x="277" y="253"/>
                      <a:pt x="307" y="219"/>
                    </a:cubicBezTo>
                    <a:cubicBezTo>
                      <a:pt x="338" y="181"/>
                      <a:pt x="368" y="147"/>
                      <a:pt x="403" y="110"/>
                    </a:cubicBezTo>
                    <a:cubicBezTo>
                      <a:pt x="365" y="45"/>
                      <a:pt x="297" y="0"/>
                      <a:pt x="21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6" name="Google Shape;1186;p24"/>
              <p:cNvSpPr/>
              <p:nvPr/>
            </p:nvSpPr>
            <p:spPr>
              <a:xfrm>
                <a:off x="2150600" y="4896525"/>
                <a:ext cx="3450" cy="9575"/>
              </a:xfrm>
              <a:custGeom>
                <a:rect b="b" l="l" r="r" t="t"/>
                <a:pathLst>
                  <a:path extrusionOk="0" h="383" w="138">
                    <a:moveTo>
                      <a:pt x="103" y="1"/>
                    </a:moveTo>
                    <a:cubicBezTo>
                      <a:pt x="42" y="42"/>
                      <a:pt x="1" y="107"/>
                      <a:pt x="1" y="185"/>
                    </a:cubicBezTo>
                    <a:cubicBezTo>
                      <a:pt x="1" y="274"/>
                      <a:pt x="55" y="352"/>
                      <a:pt x="137" y="383"/>
                    </a:cubicBezTo>
                    <a:cubicBezTo>
                      <a:pt x="127" y="257"/>
                      <a:pt x="117" y="131"/>
                      <a:pt x="103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7" name="Google Shape;1187;p24"/>
              <p:cNvSpPr/>
              <p:nvPr/>
            </p:nvSpPr>
            <p:spPr>
              <a:xfrm>
                <a:off x="2150600" y="4932050"/>
                <a:ext cx="3850" cy="9975"/>
              </a:xfrm>
              <a:custGeom>
                <a:rect b="b" l="l" r="r" t="t"/>
                <a:pathLst>
                  <a:path extrusionOk="0" h="399" w="154">
                    <a:moveTo>
                      <a:pt x="154" y="1"/>
                    </a:moveTo>
                    <a:cubicBezTo>
                      <a:pt x="65" y="28"/>
                      <a:pt x="1" y="106"/>
                      <a:pt x="1" y="205"/>
                    </a:cubicBezTo>
                    <a:cubicBezTo>
                      <a:pt x="1" y="290"/>
                      <a:pt x="51" y="365"/>
                      <a:pt x="123" y="399"/>
                    </a:cubicBezTo>
                    <a:cubicBezTo>
                      <a:pt x="137" y="276"/>
                      <a:pt x="147" y="150"/>
                      <a:pt x="154" y="28"/>
                    </a:cubicBezTo>
                    <a:lnTo>
                      <a:pt x="154" y="1"/>
                    </a:ln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8" name="Google Shape;1188;p24"/>
              <p:cNvSpPr/>
              <p:nvPr/>
            </p:nvSpPr>
            <p:spPr>
              <a:xfrm>
                <a:off x="2115700" y="4435800"/>
                <a:ext cx="8350" cy="2300"/>
              </a:xfrm>
              <a:custGeom>
                <a:rect b="b" l="l" r="r" t="t"/>
                <a:pathLst>
                  <a:path extrusionOk="0" h="92" w="334">
                    <a:moveTo>
                      <a:pt x="0" y="0"/>
                    </a:moveTo>
                    <a:cubicBezTo>
                      <a:pt x="37" y="54"/>
                      <a:pt x="98" y="92"/>
                      <a:pt x="170" y="92"/>
                    </a:cubicBezTo>
                    <a:cubicBezTo>
                      <a:pt x="238" y="92"/>
                      <a:pt x="293" y="58"/>
                      <a:pt x="334" y="1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9" name="Google Shape;1189;p24"/>
              <p:cNvSpPr/>
              <p:nvPr/>
            </p:nvSpPr>
            <p:spPr>
              <a:xfrm>
                <a:off x="2114475" y="44633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0" name="Google Shape;1190;p24"/>
              <p:cNvSpPr/>
              <p:nvPr/>
            </p:nvSpPr>
            <p:spPr>
              <a:xfrm>
                <a:off x="2132550" y="4445325"/>
                <a:ext cx="10850" cy="10750"/>
              </a:xfrm>
              <a:custGeom>
                <a:rect b="b" l="l" r="r" t="t"/>
                <a:pathLst>
                  <a:path extrusionOk="0" h="430" w="434">
                    <a:moveTo>
                      <a:pt x="215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4"/>
                      <a:pt x="96" y="429"/>
                      <a:pt x="215" y="429"/>
                    </a:cubicBezTo>
                    <a:cubicBezTo>
                      <a:pt x="334" y="429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1" name="Google Shape;1191;p24"/>
              <p:cNvSpPr/>
              <p:nvPr/>
            </p:nvSpPr>
            <p:spPr>
              <a:xfrm>
                <a:off x="2114475" y="449932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8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2" name="Google Shape;1192;p24"/>
              <p:cNvSpPr/>
              <p:nvPr/>
            </p:nvSpPr>
            <p:spPr>
              <a:xfrm>
                <a:off x="2132550" y="44813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6" y="1"/>
                      <a:pt x="1" y="96"/>
                      <a:pt x="1" y="215"/>
                    </a:cubicBezTo>
                    <a:cubicBezTo>
                      <a:pt x="1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3" name="Google Shape;1193;p24"/>
              <p:cNvSpPr/>
              <p:nvPr/>
            </p:nvSpPr>
            <p:spPr>
              <a:xfrm>
                <a:off x="2132550" y="451737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5"/>
                      <a:pt x="96" y="433"/>
                      <a:pt x="215" y="433"/>
                    </a:cubicBezTo>
                    <a:cubicBezTo>
                      <a:pt x="334" y="433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4" name="Google Shape;1194;p24"/>
              <p:cNvSpPr/>
              <p:nvPr/>
            </p:nvSpPr>
            <p:spPr>
              <a:xfrm>
                <a:off x="2114475" y="45353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5" name="Google Shape;1195;p24"/>
              <p:cNvSpPr/>
              <p:nvPr/>
            </p:nvSpPr>
            <p:spPr>
              <a:xfrm>
                <a:off x="2132550" y="45534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6" y="1"/>
                      <a:pt x="1" y="96"/>
                      <a:pt x="1" y="215"/>
                    </a:cubicBezTo>
                    <a:cubicBezTo>
                      <a:pt x="1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6" name="Google Shape;1196;p24"/>
              <p:cNvSpPr/>
              <p:nvPr/>
            </p:nvSpPr>
            <p:spPr>
              <a:xfrm>
                <a:off x="2114475" y="457137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100" y="0"/>
                      <a:pt x="1" y="99"/>
                      <a:pt x="1" y="219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9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7" name="Google Shape;1197;p24"/>
              <p:cNvSpPr/>
              <p:nvPr/>
            </p:nvSpPr>
            <p:spPr>
              <a:xfrm>
                <a:off x="2132550" y="458942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5"/>
                      <a:pt x="96" y="434"/>
                      <a:pt x="215" y="434"/>
                    </a:cubicBezTo>
                    <a:cubicBezTo>
                      <a:pt x="334" y="434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8" name="Google Shape;1198;p24"/>
              <p:cNvSpPr/>
              <p:nvPr/>
            </p:nvSpPr>
            <p:spPr>
              <a:xfrm>
                <a:off x="2114475" y="46074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8"/>
                    </a:cubicBezTo>
                    <a:cubicBezTo>
                      <a:pt x="433" y="99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9" name="Google Shape;1199;p24"/>
              <p:cNvSpPr/>
              <p:nvPr/>
            </p:nvSpPr>
            <p:spPr>
              <a:xfrm>
                <a:off x="2114475" y="4643500"/>
                <a:ext cx="10850" cy="10750"/>
              </a:xfrm>
              <a:custGeom>
                <a:rect b="b" l="l" r="r" t="t"/>
                <a:pathLst>
                  <a:path extrusionOk="0" h="430" w="434">
                    <a:moveTo>
                      <a:pt x="219" y="1"/>
                    </a:moveTo>
                    <a:cubicBezTo>
                      <a:pt x="100" y="1"/>
                      <a:pt x="1" y="96"/>
                      <a:pt x="1" y="216"/>
                    </a:cubicBezTo>
                    <a:cubicBezTo>
                      <a:pt x="1" y="335"/>
                      <a:pt x="100" y="430"/>
                      <a:pt x="219" y="430"/>
                    </a:cubicBezTo>
                    <a:cubicBezTo>
                      <a:pt x="339" y="430"/>
                      <a:pt x="433" y="335"/>
                      <a:pt x="433" y="216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0" name="Google Shape;1200;p24"/>
              <p:cNvSpPr/>
              <p:nvPr/>
            </p:nvSpPr>
            <p:spPr>
              <a:xfrm>
                <a:off x="2132550" y="46254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6" y="1"/>
                      <a:pt x="1" y="96"/>
                      <a:pt x="1" y="215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1" name="Google Shape;1201;p24"/>
              <p:cNvSpPr/>
              <p:nvPr/>
            </p:nvSpPr>
            <p:spPr>
              <a:xfrm>
                <a:off x="2132550" y="466147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0"/>
                    </a:moveTo>
                    <a:cubicBezTo>
                      <a:pt x="96" y="0"/>
                      <a:pt x="1" y="96"/>
                      <a:pt x="1" y="219"/>
                    </a:cubicBezTo>
                    <a:cubicBezTo>
                      <a:pt x="1" y="338"/>
                      <a:pt x="96" y="434"/>
                      <a:pt x="215" y="434"/>
                    </a:cubicBezTo>
                    <a:cubicBezTo>
                      <a:pt x="334" y="434"/>
                      <a:pt x="433" y="338"/>
                      <a:pt x="433" y="219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2" name="Google Shape;1202;p24"/>
              <p:cNvSpPr/>
              <p:nvPr/>
            </p:nvSpPr>
            <p:spPr>
              <a:xfrm>
                <a:off x="2114475" y="4679550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100" y="0"/>
                      <a:pt x="1" y="95"/>
                      <a:pt x="1" y="214"/>
                    </a:cubicBezTo>
                    <a:cubicBezTo>
                      <a:pt x="1" y="334"/>
                      <a:pt x="100" y="433"/>
                      <a:pt x="219" y="433"/>
                    </a:cubicBezTo>
                    <a:cubicBezTo>
                      <a:pt x="339" y="433"/>
                      <a:pt x="433" y="334"/>
                      <a:pt x="433" y="214"/>
                    </a:cubicBezTo>
                    <a:cubicBezTo>
                      <a:pt x="433" y="95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3" name="Google Shape;1203;p24"/>
              <p:cNvSpPr/>
              <p:nvPr/>
            </p:nvSpPr>
            <p:spPr>
              <a:xfrm>
                <a:off x="2114475" y="47155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96"/>
                      <a:pt x="1" y="216"/>
                    </a:cubicBezTo>
                    <a:cubicBezTo>
                      <a:pt x="1" y="335"/>
                      <a:pt x="100" y="433"/>
                      <a:pt x="219" y="433"/>
                    </a:cubicBezTo>
                    <a:cubicBezTo>
                      <a:pt x="339" y="433"/>
                      <a:pt x="433" y="335"/>
                      <a:pt x="433" y="216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4" name="Google Shape;1204;p24"/>
              <p:cNvSpPr/>
              <p:nvPr/>
            </p:nvSpPr>
            <p:spPr>
              <a:xfrm>
                <a:off x="2132550" y="46975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6" y="1"/>
                      <a:pt x="1" y="100"/>
                      <a:pt x="1" y="219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9"/>
                    </a:cubicBezTo>
                    <a:cubicBezTo>
                      <a:pt x="433" y="100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5" name="Google Shape;1205;p24"/>
              <p:cNvSpPr/>
              <p:nvPr/>
            </p:nvSpPr>
            <p:spPr>
              <a:xfrm>
                <a:off x="2114475" y="4751600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100" y="0"/>
                      <a:pt x="1" y="95"/>
                      <a:pt x="1" y="214"/>
                    </a:cubicBezTo>
                    <a:cubicBezTo>
                      <a:pt x="1" y="334"/>
                      <a:pt x="100" y="433"/>
                      <a:pt x="219" y="433"/>
                    </a:cubicBezTo>
                    <a:cubicBezTo>
                      <a:pt x="339" y="433"/>
                      <a:pt x="433" y="334"/>
                      <a:pt x="433" y="214"/>
                    </a:cubicBezTo>
                    <a:cubicBezTo>
                      <a:pt x="433" y="95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6" name="Google Shape;1206;p24"/>
              <p:cNvSpPr/>
              <p:nvPr/>
            </p:nvSpPr>
            <p:spPr>
              <a:xfrm>
                <a:off x="2132550" y="4733525"/>
                <a:ext cx="8725" cy="10850"/>
              </a:xfrm>
              <a:custGeom>
                <a:rect b="b" l="l" r="r" t="t"/>
                <a:pathLst>
                  <a:path extrusionOk="0" h="434" w="349">
                    <a:moveTo>
                      <a:pt x="215" y="0"/>
                    </a:moveTo>
                    <a:cubicBezTo>
                      <a:pt x="96" y="0"/>
                      <a:pt x="1" y="99"/>
                      <a:pt x="1" y="219"/>
                    </a:cubicBezTo>
                    <a:cubicBezTo>
                      <a:pt x="1" y="338"/>
                      <a:pt x="96" y="434"/>
                      <a:pt x="215" y="434"/>
                    </a:cubicBezTo>
                    <a:cubicBezTo>
                      <a:pt x="239" y="434"/>
                      <a:pt x="259" y="426"/>
                      <a:pt x="280" y="420"/>
                    </a:cubicBezTo>
                    <a:cubicBezTo>
                      <a:pt x="290" y="355"/>
                      <a:pt x="297" y="287"/>
                      <a:pt x="311" y="219"/>
                    </a:cubicBezTo>
                    <a:cubicBezTo>
                      <a:pt x="311" y="209"/>
                      <a:pt x="314" y="198"/>
                      <a:pt x="314" y="192"/>
                    </a:cubicBezTo>
                    <a:cubicBezTo>
                      <a:pt x="324" y="143"/>
                      <a:pt x="338" y="96"/>
                      <a:pt x="348" y="49"/>
                    </a:cubicBezTo>
                    <a:cubicBezTo>
                      <a:pt x="311" y="21"/>
                      <a:pt x="266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7" name="Google Shape;1207;p24"/>
              <p:cNvSpPr/>
              <p:nvPr/>
            </p:nvSpPr>
            <p:spPr>
              <a:xfrm>
                <a:off x="2114475" y="47876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96"/>
                      <a:pt x="1" y="216"/>
                    </a:cubicBezTo>
                    <a:cubicBezTo>
                      <a:pt x="1" y="335"/>
                      <a:pt x="100" y="433"/>
                      <a:pt x="219" y="433"/>
                    </a:cubicBezTo>
                    <a:cubicBezTo>
                      <a:pt x="339" y="433"/>
                      <a:pt x="433" y="335"/>
                      <a:pt x="433" y="216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8" name="Google Shape;1208;p24"/>
              <p:cNvSpPr/>
              <p:nvPr/>
            </p:nvSpPr>
            <p:spPr>
              <a:xfrm>
                <a:off x="2132550" y="4769725"/>
                <a:ext cx="5050" cy="10600"/>
              </a:xfrm>
              <a:custGeom>
                <a:rect b="b" l="l" r="r" t="t"/>
                <a:pathLst>
                  <a:path extrusionOk="0" h="424" w="202">
                    <a:moveTo>
                      <a:pt x="198" y="0"/>
                    </a:moveTo>
                    <a:lnTo>
                      <a:pt x="198" y="0"/>
                    </a:lnTo>
                    <a:cubicBezTo>
                      <a:pt x="86" y="11"/>
                      <a:pt x="1" y="99"/>
                      <a:pt x="1" y="212"/>
                    </a:cubicBezTo>
                    <a:cubicBezTo>
                      <a:pt x="1" y="324"/>
                      <a:pt x="89" y="416"/>
                      <a:pt x="201" y="423"/>
                    </a:cubicBezTo>
                    <a:cubicBezTo>
                      <a:pt x="198" y="355"/>
                      <a:pt x="194" y="283"/>
                      <a:pt x="194" y="212"/>
                    </a:cubicBezTo>
                    <a:cubicBezTo>
                      <a:pt x="194" y="140"/>
                      <a:pt x="194" y="69"/>
                      <a:pt x="198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9" name="Google Shape;1209;p24"/>
              <p:cNvSpPr/>
              <p:nvPr/>
            </p:nvSpPr>
            <p:spPr>
              <a:xfrm>
                <a:off x="2132550" y="4805575"/>
                <a:ext cx="8300" cy="10850"/>
              </a:xfrm>
              <a:custGeom>
                <a:rect b="b" l="l" r="r" t="t"/>
                <a:pathLst>
                  <a:path extrusionOk="0" h="434" w="332">
                    <a:moveTo>
                      <a:pt x="215" y="0"/>
                    </a:moveTo>
                    <a:cubicBezTo>
                      <a:pt x="96" y="0"/>
                      <a:pt x="1" y="99"/>
                      <a:pt x="1" y="219"/>
                    </a:cubicBezTo>
                    <a:cubicBezTo>
                      <a:pt x="1" y="338"/>
                      <a:pt x="96" y="434"/>
                      <a:pt x="215" y="434"/>
                    </a:cubicBezTo>
                    <a:cubicBezTo>
                      <a:pt x="259" y="434"/>
                      <a:pt x="297" y="420"/>
                      <a:pt x="331" y="396"/>
                    </a:cubicBezTo>
                    <a:cubicBezTo>
                      <a:pt x="320" y="338"/>
                      <a:pt x="314" y="277"/>
                      <a:pt x="303" y="219"/>
                    </a:cubicBezTo>
                    <a:cubicBezTo>
                      <a:pt x="297" y="151"/>
                      <a:pt x="290" y="82"/>
                      <a:pt x="283" y="14"/>
                    </a:cubicBezTo>
                    <a:cubicBezTo>
                      <a:pt x="259" y="8"/>
                      <a:pt x="239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0" name="Google Shape;1210;p24"/>
              <p:cNvSpPr/>
              <p:nvPr/>
            </p:nvSpPr>
            <p:spPr>
              <a:xfrm>
                <a:off x="2114475" y="4823650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100" y="0"/>
                      <a:pt x="1" y="95"/>
                      <a:pt x="1" y="214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4"/>
                    </a:cubicBezTo>
                    <a:cubicBezTo>
                      <a:pt x="433" y="95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1" name="Google Shape;1211;p24"/>
              <p:cNvSpPr/>
              <p:nvPr/>
            </p:nvSpPr>
            <p:spPr>
              <a:xfrm>
                <a:off x="2132550" y="4841700"/>
                <a:ext cx="10850" cy="10750"/>
              </a:xfrm>
              <a:custGeom>
                <a:rect b="b" l="l" r="r" t="t"/>
                <a:pathLst>
                  <a:path extrusionOk="0" h="430" w="434">
                    <a:moveTo>
                      <a:pt x="215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4"/>
                      <a:pt x="96" y="429"/>
                      <a:pt x="215" y="429"/>
                    </a:cubicBezTo>
                    <a:cubicBezTo>
                      <a:pt x="334" y="429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2" name="Google Shape;1212;p24"/>
              <p:cNvSpPr/>
              <p:nvPr/>
            </p:nvSpPr>
            <p:spPr>
              <a:xfrm>
                <a:off x="2114475" y="48596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96"/>
                      <a:pt x="1" y="219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9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3" name="Google Shape;1213;p24"/>
              <p:cNvSpPr/>
              <p:nvPr/>
            </p:nvSpPr>
            <p:spPr>
              <a:xfrm>
                <a:off x="2114475" y="4895700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4" name="Google Shape;1214;p24"/>
              <p:cNvSpPr/>
              <p:nvPr/>
            </p:nvSpPr>
            <p:spPr>
              <a:xfrm>
                <a:off x="2132550" y="487772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6" y="1"/>
                      <a:pt x="1" y="95"/>
                      <a:pt x="1" y="215"/>
                    </a:cubicBezTo>
                    <a:cubicBezTo>
                      <a:pt x="1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5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5" name="Google Shape;1215;p24"/>
              <p:cNvSpPr/>
              <p:nvPr/>
            </p:nvSpPr>
            <p:spPr>
              <a:xfrm>
                <a:off x="2114475" y="49317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100"/>
                      <a:pt x="1" y="219"/>
                    </a:cubicBezTo>
                    <a:cubicBezTo>
                      <a:pt x="1" y="339"/>
                      <a:pt x="100" y="433"/>
                      <a:pt x="219" y="433"/>
                    </a:cubicBezTo>
                    <a:cubicBezTo>
                      <a:pt x="339" y="433"/>
                      <a:pt x="433" y="339"/>
                      <a:pt x="433" y="219"/>
                    </a:cubicBezTo>
                    <a:cubicBezTo>
                      <a:pt x="433" y="100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6" name="Google Shape;1216;p24"/>
              <p:cNvSpPr/>
              <p:nvPr/>
            </p:nvSpPr>
            <p:spPr>
              <a:xfrm>
                <a:off x="2132550" y="4913750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5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7" name="Google Shape;1217;p24"/>
              <p:cNvSpPr/>
              <p:nvPr/>
            </p:nvSpPr>
            <p:spPr>
              <a:xfrm>
                <a:off x="2114475" y="4967750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8" name="Google Shape;1218;p24"/>
              <p:cNvSpPr/>
              <p:nvPr/>
            </p:nvSpPr>
            <p:spPr>
              <a:xfrm>
                <a:off x="2132550" y="494977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6" y="1"/>
                      <a:pt x="1" y="95"/>
                      <a:pt x="1" y="215"/>
                    </a:cubicBezTo>
                    <a:cubicBezTo>
                      <a:pt x="1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5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9" name="Google Shape;1219;p24"/>
              <p:cNvSpPr/>
              <p:nvPr/>
            </p:nvSpPr>
            <p:spPr>
              <a:xfrm>
                <a:off x="2132550" y="4985800"/>
                <a:ext cx="9400" cy="10750"/>
              </a:xfrm>
              <a:custGeom>
                <a:rect b="b" l="l" r="r" t="t"/>
                <a:pathLst>
                  <a:path extrusionOk="0" h="430" w="376">
                    <a:moveTo>
                      <a:pt x="215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27"/>
                      <a:pt x="86" y="420"/>
                      <a:pt x="198" y="430"/>
                    </a:cubicBezTo>
                    <a:cubicBezTo>
                      <a:pt x="205" y="416"/>
                      <a:pt x="212" y="406"/>
                      <a:pt x="215" y="395"/>
                    </a:cubicBezTo>
                    <a:cubicBezTo>
                      <a:pt x="249" y="334"/>
                      <a:pt x="283" y="277"/>
                      <a:pt x="314" y="215"/>
                    </a:cubicBezTo>
                    <a:cubicBezTo>
                      <a:pt x="338" y="170"/>
                      <a:pt x="355" y="120"/>
                      <a:pt x="375" y="72"/>
                    </a:cubicBezTo>
                    <a:cubicBezTo>
                      <a:pt x="338" y="27"/>
                      <a:pt x="280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0" name="Google Shape;1220;p24"/>
              <p:cNvSpPr/>
              <p:nvPr/>
            </p:nvSpPr>
            <p:spPr>
              <a:xfrm>
                <a:off x="2114475" y="50037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100"/>
                      <a:pt x="1" y="219"/>
                    </a:cubicBezTo>
                    <a:cubicBezTo>
                      <a:pt x="1" y="339"/>
                      <a:pt x="100" y="433"/>
                      <a:pt x="219" y="433"/>
                    </a:cubicBezTo>
                    <a:cubicBezTo>
                      <a:pt x="339" y="433"/>
                      <a:pt x="433" y="339"/>
                      <a:pt x="433" y="219"/>
                    </a:cubicBezTo>
                    <a:cubicBezTo>
                      <a:pt x="433" y="100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1" name="Google Shape;1221;p24"/>
              <p:cNvSpPr/>
              <p:nvPr/>
            </p:nvSpPr>
            <p:spPr>
              <a:xfrm>
                <a:off x="2078900" y="4434675"/>
                <a:ext cx="9900" cy="3425"/>
              </a:xfrm>
              <a:custGeom>
                <a:rect b="b" l="l" r="r" t="t"/>
                <a:pathLst>
                  <a:path extrusionOk="0" h="137" w="396">
                    <a:moveTo>
                      <a:pt x="0" y="1"/>
                    </a:moveTo>
                    <a:lnTo>
                      <a:pt x="0" y="1"/>
                    </a:lnTo>
                    <a:cubicBezTo>
                      <a:pt x="34" y="79"/>
                      <a:pt x="109" y="137"/>
                      <a:pt x="201" y="137"/>
                    </a:cubicBezTo>
                    <a:cubicBezTo>
                      <a:pt x="287" y="137"/>
                      <a:pt x="358" y="86"/>
                      <a:pt x="395" y="14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2" name="Google Shape;1222;p24"/>
              <p:cNvSpPr/>
              <p:nvPr/>
            </p:nvSpPr>
            <p:spPr>
              <a:xfrm>
                <a:off x="2078475" y="446330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8" y="1"/>
                    </a:moveTo>
                    <a:cubicBezTo>
                      <a:pt x="99" y="1"/>
                      <a:pt x="0" y="99"/>
                      <a:pt x="0" y="218"/>
                    </a:cubicBezTo>
                    <a:cubicBezTo>
                      <a:pt x="0" y="337"/>
                      <a:pt x="99" y="433"/>
                      <a:pt x="218" y="433"/>
                    </a:cubicBezTo>
                    <a:cubicBezTo>
                      <a:pt x="337" y="433"/>
                      <a:pt x="433" y="337"/>
                      <a:pt x="433" y="218"/>
                    </a:cubicBezTo>
                    <a:cubicBezTo>
                      <a:pt x="433" y="99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3" name="Google Shape;1223;p24"/>
              <p:cNvSpPr/>
              <p:nvPr/>
            </p:nvSpPr>
            <p:spPr>
              <a:xfrm>
                <a:off x="2096525" y="4445325"/>
                <a:ext cx="10825" cy="10750"/>
              </a:xfrm>
              <a:custGeom>
                <a:rect b="b" l="l" r="r" t="t"/>
                <a:pathLst>
                  <a:path extrusionOk="0" h="430" w="433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4"/>
                      <a:pt x="96" y="429"/>
                      <a:pt x="215" y="429"/>
                    </a:cubicBezTo>
                    <a:cubicBezTo>
                      <a:pt x="334" y="429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4" name="Google Shape;1224;p24"/>
              <p:cNvSpPr/>
              <p:nvPr/>
            </p:nvSpPr>
            <p:spPr>
              <a:xfrm>
                <a:off x="2078475" y="4499325"/>
                <a:ext cx="10825" cy="10825"/>
              </a:xfrm>
              <a:custGeom>
                <a:rect b="b" l="l" r="r" t="t"/>
                <a:pathLst>
                  <a:path extrusionOk="0" h="433" w="433">
                    <a:moveTo>
                      <a:pt x="218" y="0"/>
                    </a:moveTo>
                    <a:cubicBezTo>
                      <a:pt x="99" y="0"/>
                      <a:pt x="0" y="99"/>
                      <a:pt x="0" y="218"/>
                    </a:cubicBezTo>
                    <a:cubicBezTo>
                      <a:pt x="0" y="338"/>
                      <a:pt x="99" y="433"/>
                      <a:pt x="218" y="433"/>
                    </a:cubicBezTo>
                    <a:cubicBezTo>
                      <a:pt x="337" y="433"/>
                      <a:pt x="433" y="338"/>
                      <a:pt x="433" y="218"/>
                    </a:cubicBezTo>
                    <a:cubicBezTo>
                      <a:pt x="433" y="99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5" name="Google Shape;1225;p24"/>
              <p:cNvSpPr/>
              <p:nvPr/>
            </p:nvSpPr>
            <p:spPr>
              <a:xfrm>
                <a:off x="2096525" y="448135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6" name="Google Shape;1226;p24"/>
              <p:cNvSpPr/>
              <p:nvPr/>
            </p:nvSpPr>
            <p:spPr>
              <a:xfrm>
                <a:off x="2096525" y="451737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5"/>
                      <a:pt x="96" y="433"/>
                      <a:pt x="215" y="433"/>
                    </a:cubicBezTo>
                    <a:cubicBezTo>
                      <a:pt x="334" y="433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7" name="Google Shape;1227;p24"/>
              <p:cNvSpPr/>
              <p:nvPr/>
            </p:nvSpPr>
            <p:spPr>
              <a:xfrm>
                <a:off x="2078475" y="453535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8" y="1"/>
                    </a:moveTo>
                    <a:cubicBezTo>
                      <a:pt x="99" y="1"/>
                      <a:pt x="0" y="99"/>
                      <a:pt x="0" y="218"/>
                    </a:cubicBezTo>
                    <a:cubicBezTo>
                      <a:pt x="0" y="337"/>
                      <a:pt x="99" y="433"/>
                      <a:pt x="218" y="433"/>
                    </a:cubicBezTo>
                    <a:cubicBezTo>
                      <a:pt x="337" y="433"/>
                      <a:pt x="433" y="337"/>
                      <a:pt x="433" y="218"/>
                    </a:cubicBezTo>
                    <a:cubicBezTo>
                      <a:pt x="433" y="99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8" name="Google Shape;1228;p24"/>
              <p:cNvSpPr/>
              <p:nvPr/>
            </p:nvSpPr>
            <p:spPr>
              <a:xfrm>
                <a:off x="2078475" y="4571375"/>
                <a:ext cx="10825" cy="10825"/>
              </a:xfrm>
              <a:custGeom>
                <a:rect b="b" l="l" r="r" t="t"/>
                <a:pathLst>
                  <a:path extrusionOk="0" h="433" w="433">
                    <a:moveTo>
                      <a:pt x="218" y="0"/>
                    </a:moveTo>
                    <a:cubicBezTo>
                      <a:pt x="99" y="0"/>
                      <a:pt x="0" y="99"/>
                      <a:pt x="0" y="219"/>
                    </a:cubicBezTo>
                    <a:cubicBezTo>
                      <a:pt x="0" y="338"/>
                      <a:pt x="99" y="433"/>
                      <a:pt x="218" y="433"/>
                    </a:cubicBezTo>
                    <a:cubicBezTo>
                      <a:pt x="337" y="433"/>
                      <a:pt x="433" y="338"/>
                      <a:pt x="433" y="219"/>
                    </a:cubicBezTo>
                    <a:cubicBezTo>
                      <a:pt x="433" y="99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9" name="Google Shape;1229;p24"/>
              <p:cNvSpPr/>
              <p:nvPr/>
            </p:nvSpPr>
            <p:spPr>
              <a:xfrm>
                <a:off x="2096525" y="455340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0" name="Google Shape;1230;p24"/>
              <p:cNvSpPr/>
              <p:nvPr/>
            </p:nvSpPr>
            <p:spPr>
              <a:xfrm>
                <a:off x="2078475" y="460740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8" y="1"/>
                    </a:moveTo>
                    <a:cubicBezTo>
                      <a:pt x="99" y="1"/>
                      <a:pt x="0" y="99"/>
                      <a:pt x="0" y="218"/>
                    </a:cubicBezTo>
                    <a:cubicBezTo>
                      <a:pt x="0" y="338"/>
                      <a:pt x="99" y="433"/>
                      <a:pt x="218" y="433"/>
                    </a:cubicBezTo>
                    <a:cubicBezTo>
                      <a:pt x="337" y="433"/>
                      <a:pt x="433" y="338"/>
                      <a:pt x="433" y="218"/>
                    </a:cubicBezTo>
                    <a:cubicBezTo>
                      <a:pt x="433" y="99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1" name="Google Shape;1231;p24"/>
              <p:cNvSpPr/>
              <p:nvPr/>
            </p:nvSpPr>
            <p:spPr>
              <a:xfrm>
                <a:off x="2096525" y="458942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5"/>
                      <a:pt x="96" y="434"/>
                      <a:pt x="215" y="434"/>
                    </a:cubicBezTo>
                    <a:cubicBezTo>
                      <a:pt x="334" y="434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2" name="Google Shape;1232;p24"/>
              <p:cNvSpPr/>
              <p:nvPr/>
            </p:nvSpPr>
            <p:spPr>
              <a:xfrm>
                <a:off x="2096525" y="462545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3" name="Google Shape;1233;p24"/>
              <p:cNvSpPr/>
              <p:nvPr/>
            </p:nvSpPr>
            <p:spPr>
              <a:xfrm>
                <a:off x="2078475" y="4643500"/>
                <a:ext cx="10825" cy="10750"/>
              </a:xfrm>
              <a:custGeom>
                <a:rect b="b" l="l" r="r" t="t"/>
                <a:pathLst>
                  <a:path extrusionOk="0" h="430" w="433">
                    <a:moveTo>
                      <a:pt x="218" y="1"/>
                    </a:moveTo>
                    <a:cubicBezTo>
                      <a:pt x="99" y="1"/>
                      <a:pt x="0" y="96"/>
                      <a:pt x="0" y="216"/>
                    </a:cubicBezTo>
                    <a:cubicBezTo>
                      <a:pt x="0" y="335"/>
                      <a:pt x="99" y="430"/>
                      <a:pt x="218" y="430"/>
                    </a:cubicBezTo>
                    <a:cubicBezTo>
                      <a:pt x="337" y="430"/>
                      <a:pt x="433" y="335"/>
                      <a:pt x="433" y="216"/>
                    </a:cubicBezTo>
                    <a:cubicBezTo>
                      <a:pt x="433" y="96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4" name="Google Shape;1234;p24"/>
              <p:cNvSpPr/>
              <p:nvPr/>
            </p:nvSpPr>
            <p:spPr>
              <a:xfrm>
                <a:off x="2078475" y="4679550"/>
                <a:ext cx="10825" cy="10825"/>
              </a:xfrm>
              <a:custGeom>
                <a:rect b="b" l="l" r="r" t="t"/>
                <a:pathLst>
                  <a:path extrusionOk="0" h="433" w="433">
                    <a:moveTo>
                      <a:pt x="218" y="0"/>
                    </a:moveTo>
                    <a:cubicBezTo>
                      <a:pt x="99" y="0"/>
                      <a:pt x="0" y="95"/>
                      <a:pt x="0" y="214"/>
                    </a:cubicBezTo>
                    <a:cubicBezTo>
                      <a:pt x="0" y="334"/>
                      <a:pt x="99" y="433"/>
                      <a:pt x="218" y="433"/>
                    </a:cubicBezTo>
                    <a:cubicBezTo>
                      <a:pt x="337" y="433"/>
                      <a:pt x="433" y="334"/>
                      <a:pt x="433" y="214"/>
                    </a:cubicBezTo>
                    <a:cubicBezTo>
                      <a:pt x="433" y="95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5" name="Google Shape;1235;p24"/>
              <p:cNvSpPr/>
              <p:nvPr/>
            </p:nvSpPr>
            <p:spPr>
              <a:xfrm>
                <a:off x="2096525" y="466147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0"/>
                    </a:moveTo>
                    <a:cubicBezTo>
                      <a:pt x="96" y="0"/>
                      <a:pt x="0" y="96"/>
                      <a:pt x="0" y="219"/>
                    </a:cubicBezTo>
                    <a:cubicBezTo>
                      <a:pt x="0" y="338"/>
                      <a:pt x="96" y="434"/>
                      <a:pt x="215" y="434"/>
                    </a:cubicBezTo>
                    <a:cubicBezTo>
                      <a:pt x="334" y="434"/>
                      <a:pt x="433" y="338"/>
                      <a:pt x="433" y="219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6" name="Google Shape;1236;p24"/>
              <p:cNvSpPr/>
              <p:nvPr/>
            </p:nvSpPr>
            <p:spPr>
              <a:xfrm>
                <a:off x="2096525" y="469750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1"/>
                    </a:moveTo>
                    <a:cubicBezTo>
                      <a:pt x="96" y="1"/>
                      <a:pt x="0" y="100"/>
                      <a:pt x="0" y="219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9"/>
                    </a:cubicBezTo>
                    <a:cubicBezTo>
                      <a:pt x="433" y="100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7" name="Google Shape;1237;p24"/>
              <p:cNvSpPr/>
              <p:nvPr/>
            </p:nvSpPr>
            <p:spPr>
              <a:xfrm>
                <a:off x="2078475" y="471555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8" y="1"/>
                    </a:moveTo>
                    <a:cubicBezTo>
                      <a:pt x="99" y="1"/>
                      <a:pt x="0" y="96"/>
                      <a:pt x="0" y="216"/>
                    </a:cubicBezTo>
                    <a:cubicBezTo>
                      <a:pt x="0" y="335"/>
                      <a:pt x="99" y="433"/>
                      <a:pt x="218" y="433"/>
                    </a:cubicBezTo>
                    <a:cubicBezTo>
                      <a:pt x="337" y="433"/>
                      <a:pt x="433" y="335"/>
                      <a:pt x="433" y="216"/>
                    </a:cubicBezTo>
                    <a:cubicBezTo>
                      <a:pt x="433" y="96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8" name="Google Shape;1238;p24"/>
              <p:cNvSpPr/>
              <p:nvPr/>
            </p:nvSpPr>
            <p:spPr>
              <a:xfrm>
                <a:off x="2078475" y="4751600"/>
                <a:ext cx="10825" cy="10825"/>
              </a:xfrm>
              <a:custGeom>
                <a:rect b="b" l="l" r="r" t="t"/>
                <a:pathLst>
                  <a:path extrusionOk="0" h="433" w="433">
                    <a:moveTo>
                      <a:pt x="218" y="0"/>
                    </a:moveTo>
                    <a:cubicBezTo>
                      <a:pt x="99" y="0"/>
                      <a:pt x="0" y="95"/>
                      <a:pt x="0" y="214"/>
                    </a:cubicBezTo>
                    <a:cubicBezTo>
                      <a:pt x="0" y="334"/>
                      <a:pt x="99" y="433"/>
                      <a:pt x="218" y="433"/>
                    </a:cubicBezTo>
                    <a:cubicBezTo>
                      <a:pt x="337" y="433"/>
                      <a:pt x="433" y="334"/>
                      <a:pt x="433" y="214"/>
                    </a:cubicBezTo>
                    <a:cubicBezTo>
                      <a:pt x="433" y="95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9" name="Google Shape;1239;p24"/>
              <p:cNvSpPr/>
              <p:nvPr/>
            </p:nvSpPr>
            <p:spPr>
              <a:xfrm>
                <a:off x="2096525" y="473352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0"/>
                    </a:moveTo>
                    <a:cubicBezTo>
                      <a:pt x="96" y="0"/>
                      <a:pt x="0" y="99"/>
                      <a:pt x="0" y="219"/>
                    </a:cubicBezTo>
                    <a:cubicBezTo>
                      <a:pt x="0" y="338"/>
                      <a:pt x="96" y="434"/>
                      <a:pt x="215" y="434"/>
                    </a:cubicBezTo>
                    <a:cubicBezTo>
                      <a:pt x="334" y="434"/>
                      <a:pt x="433" y="338"/>
                      <a:pt x="433" y="219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0" name="Google Shape;1240;p24"/>
              <p:cNvSpPr/>
              <p:nvPr/>
            </p:nvSpPr>
            <p:spPr>
              <a:xfrm>
                <a:off x="2096525" y="476955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1"/>
                    </a:moveTo>
                    <a:cubicBezTo>
                      <a:pt x="96" y="1"/>
                      <a:pt x="0" y="100"/>
                      <a:pt x="0" y="219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9"/>
                    </a:cubicBezTo>
                    <a:cubicBezTo>
                      <a:pt x="433" y="100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1" name="Google Shape;1241;p24"/>
              <p:cNvSpPr/>
              <p:nvPr/>
            </p:nvSpPr>
            <p:spPr>
              <a:xfrm>
                <a:off x="2078475" y="478760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8" y="1"/>
                    </a:moveTo>
                    <a:cubicBezTo>
                      <a:pt x="99" y="1"/>
                      <a:pt x="0" y="96"/>
                      <a:pt x="0" y="216"/>
                    </a:cubicBezTo>
                    <a:cubicBezTo>
                      <a:pt x="0" y="335"/>
                      <a:pt x="99" y="433"/>
                      <a:pt x="218" y="433"/>
                    </a:cubicBezTo>
                    <a:cubicBezTo>
                      <a:pt x="337" y="433"/>
                      <a:pt x="433" y="335"/>
                      <a:pt x="433" y="216"/>
                    </a:cubicBezTo>
                    <a:cubicBezTo>
                      <a:pt x="433" y="96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2" name="Google Shape;1242;p24"/>
              <p:cNvSpPr/>
              <p:nvPr/>
            </p:nvSpPr>
            <p:spPr>
              <a:xfrm>
                <a:off x="2096525" y="480557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0"/>
                    </a:moveTo>
                    <a:cubicBezTo>
                      <a:pt x="96" y="0"/>
                      <a:pt x="0" y="99"/>
                      <a:pt x="0" y="219"/>
                    </a:cubicBezTo>
                    <a:cubicBezTo>
                      <a:pt x="0" y="338"/>
                      <a:pt x="96" y="434"/>
                      <a:pt x="215" y="434"/>
                    </a:cubicBezTo>
                    <a:cubicBezTo>
                      <a:pt x="334" y="434"/>
                      <a:pt x="433" y="338"/>
                      <a:pt x="433" y="219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3" name="Google Shape;1243;p24"/>
              <p:cNvSpPr/>
              <p:nvPr/>
            </p:nvSpPr>
            <p:spPr>
              <a:xfrm>
                <a:off x="2078475" y="4823650"/>
                <a:ext cx="10825" cy="10825"/>
              </a:xfrm>
              <a:custGeom>
                <a:rect b="b" l="l" r="r" t="t"/>
                <a:pathLst>
                  <a:path extrusionOk="0" h="433" w="433">
                    <a:moveTo>
                      <a:pt x="218" y="0"/>
                    </a:moveTo>
                    <a:cubicBezTo>
                      <a:pt x="99" y="0"/>
                      <a:pt x="0" y="95"/>
                      <a:pt x="0" y="214"/>
                    </a:cubicBezTo>
                    <a:cubicBezTo>
                      <a:pt x="0" y="337"/>
                      <a:pt x="99" y="433"/>
                      <a:pt x="218" y="433"/>
                    </a:cubicBezTo>
                    <a:cubicBezTo>
                      <a:pt x="337" y="433"/>
                      <a:pt x="433" y="337"/>
                      <a:pt x="433" y="214"/>
                    </a:cubicBezTo>
                    <a:cubicBezTo>
                      <a:pt x="433" y="95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4" name="Google Shape;1244;p24"/>
              <p:cNvSpPr/>
              <p:nvPr/>
            </p:nvSpPr>
            <p:spPr>
              <a:xfrm>
                <a:off x="2096525" y="4841700"/>
                <a:ext cx="10825" cy="10750"/>
              </a:xfrm>
              <a:custGeom>
                <a:rect b="b" l="l" r="r" t="t"/>
                <a:pathLst>
                  <a:path extrusionOk="0" h="430" w="433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4"/>
                      <a:pt x="96" y="429"/>
                      <a:pt x="215" y="429"/>
                    </a:cubicBezTo>
                    <a:cubicBezTo>
                      <a:pt x="334" y="429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5" name="Google Shape;1245;p24"/>
              <p:cNvSpPr/>
              <p:nvPr/>
            </p:nvSpPr>
            <p:spPr>
              <a:xfrm>
                <a:off x="2078475" y="485965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8" y="1"/>
                    </a:moveTo>
                    <a:cubicBezTo>
                      <a:pt x="99" y="1"/>
                      <a:pt x="0" y="96"/>
                      <a:pt x="0" y="219"/>
                    </a:cubicBezTo>
                    <a:cubicBezTo>
                      <a:pt x="0" y="338"/>
                      <a:pt x="99" y="433"/>
                      <a:pt x="218" y="433"/>
                    </a:cubicBezTo>
                    <a:cubicBezTo>
                      <a:pt x="337" y="433"/>
                      <a:pt x="433" y="338"/>
                      <a:pt x="433" y="219"/>
                    </a:cubicBezTo>
                    <a:cubicBezTo>
                      <a:pt x="433" y="96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6" name="Google Shape;1246;p24"/>
              <p:cNvSpPr/>
              <p:nvPr/>
            </p:nvSpPr>
            <p:spPr>
              <a:xfrm>
                <a:off x="2096525" y="487772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1"/>
                    </a:moveTo>
                    <a:cubicBezTo>
                      <a:pt x="96" y="1"/>
                      <a:pt x="0" y="95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5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7" name="Google Shape;1247;p24"/>
              <p:cNvSpPr/>
              <p:nvPr/>
            </p:nvSpPr>
            <p:spPr>
              <a:xfrm>
                <a:off x="2078475" y="4895700"/>
                <a:ext cx="10825" cy="10825"/>
              </a:xfrm>
              <a:custGeom>
                <a:rect b="b" l="l" r="r" t="t"/>
                <a:pathLst>
                  <a:path extrusionOk="0" h="433" w="433">
                    <a:moveTo>
                      <a:pt x="218" y="0"/>
                    </a:moveTo>
                    <a:cubicBezTo>
                      <a:pt x="99" y="0"/>
                      <a:pt x="0" y="99"/>
                      <a:pt x="0" y="218"/>
                    </a:cubicBezTo>
                    <a:cubicBezTo>
                      <a:pt x="0" y="337"/>
                      <a:pt x="99" y="433"/>
                      <a:pt x="218" y="433"/>
                    </a:cubicBezTo>
                    <a:cubicBezTo>
                      <a:pt x="337" y="433"/>
                      <a:pt x="433" y="337"/>
                      <a:pt x="433" y="218"/>
                    </a:cubicBezTo>
                    <a:cubicBezTo>
                      <a:pt x="433" y="99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8" name="Google Shape;1248;p24"/>
              <p:cNvSpPr/>
              <p:nvPr/>
            </p:nvSpPr>
            <p:spPr>
              <a:xfrm>
                <a:off x="2096525" y="4913750"/>
                <a:ext cx="10825" cy="10825"/>
              </a:xfrm>
              <a:custGeom>
                <a:rect b="b" l="l" r="r" t="t"/>
                <a:pathLst>
                  <a:path extrusionOk="0" h="433" w="433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9" name="Google Shape;1249;p24"/>
              <p:cNvSpPr/>
              <p:nvPr/>
            </p:nvSpPr>
            <p:spPr>
              <a:xfrm>
                <a:off x="2078475" y="493170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8" y="1"/>
                    </a:moveTo>
                    <a:cubicBezTo>
                      <a:pt x="99" y="1"/>
                      <a:pt x="0" y="100"/>
                      <a:pt x="0" y="219"/>
                    </a:cubicBezTo>
                    <a:cubicBezTo>
                      <a:pt x="0" y="339"/>
                      <a:pt x="99" y="433"/>
                      <a:pt x="218" y="433"/>
                    </a:cubicBezTo>
                    <a:cubicBezTo>
                      <a:pt x="337" y="433"/>
                      <a:pt x="433" y="339"/>
                      <a:pt x="433" y="219"/>
                    </a:cubicBezTo>
                    <a:cubicBezTo>
                      <a:pt x="433" y="100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0" name="Google Shape;1250;p24"/>
              <p:cNvSpPr/>
              <p:nvPr/>
            </p:nvSpPr>
            <p:spPr>
              <a:xfrm>
                <a:off x="2096525" y="494977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1"/>
                    </a:moveTo>
                    <a:cubicBezTo>
                      <a:pt x="96" y="1"/>
                      <a:pt x="0" y="95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5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1" name="Google Shape;1251;p24"/>
              <p:cNvSpPr/>
              <p:nvPr/>
            </p:nvSpPr>
            <p:spPr>
              <a:xfrm>
                <a:off x="2078475" y="4967750"/>
                <a:ext cx="10825" cy="10825"/>
              </a:xfrm>
              <a:custGeom>
                <a:rect b="b" l="l" r="r" t="t"/>
                <a:pathLst>
                  <a:path extrusionOk="0" h="433" w="433">
                    <a:moveTo>
                      <a:pt x="218" y="0"/>
                    </a:moveTo>
                    <a:cubicBezTo>
                      <a:pt x="99" y="0"/>
                      <a:pt x="0" y="99"/>
                      <a:pt x="0" y="218"/>
                    </a:cubicBezTo>
                    <a:cubicBezTo>
                      <a:pt x="0" y="337"/>
                      <a:pt x="99" y="433"/>
                      <a:pt x="218" y="433"/>
                    </a:cubicBezTo>
                    <a:cubicBezTo>
                      <a:pt x="337" y="433"/>
                      <a:pt x="433" y="337"/>
                      <a:pt x="433" y="218"/>
                    </a:cubicBezTo>
                    <a:cubicBezTo>
                      <a:pt x="433" y="99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2" name="Google Shape;1252;p24"/>
              <p:cNvSpPr/>
              <p:nvPr/>
            </p:nvSpPr>
            <p:spPr>
              <a:xfrm>
                <a:off x="2096525" y="4985800"/>
                <a:ext cx="10825" cy="10825"/>
              </a:xfrm>
              <a:custGeom>
                <a:rect b="b" l="l" r="r" t="t"/>
                <a:pathLst>
                  <a:path extrusionOk="0" h="433" w="433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3" name="Google Shape;1253;p24"/>
              <p:cNvSpPr/>
              <p:nvPr/>
            </p:nvSpPr>
            <p:spPr>
              <a:xfrm>
                <a:off x="2078475" y="500375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8" y="1"/>
                    </a:moveTo>
                    <a:cubicBezTo>
                      <a:pt x="99" y="1"/>
                      <a:pt x="0" y="100"/>
                      <a:pt x="0" y="219"/>
                    </a:cubicBezTo>
                    <a:cubicBezTo>
                      <a:pt x="0" y="339"/>
                      <a:pt x="99" y="433"/>
                      <a:pt x="218" y="433"/>
                    </a:cubicBezTo>
                    <a:cubicBezTo>
                      <a:pt x="337" y="433"/>
                      <a:pt x="433" y="339"/>
                      <a:pt x="433" y="219"/>
                    </a:cubicBezTo>
                    <a:cubicBezTo>
                      <a:pt x="433" y="100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4" name="Google Shape;1254;p24"/>
              <p:cNvSpPr/>
              <p:nvPr/>
            </p:nvSpPr>
            <p:spPr>
              <a:xfrm>
                <a:off x="2080950" y="5039875"/>
                <a:ext cx="3500" cy="975"/>
              </a:xfrm>
              <a:custGeom>
                <a:rect b="b" l="l" r="r" t="t"/>
                <a:pathLst>
                  <a:path extrusionOk="0" h="39" w="140">
                    <a:moveTo>
                      <a:pt x="119" y="1"/>
                    </a:moveTo>
                    <a:cubicBezTo>
                      <a:pt x="75" y="1"/>
                      <a:pt x="34" y="15"/>
                      <a:pt x="0" y="38"/>
                    </a:cubicBezTo>
                    <a:cubicBezTo>
                      <a:pt x="48" y="28"/>
                      <a:pt x="92" y="15"/>
                      <a:pt x="139" y="4"/>
                    </a:cubicBezTo>
                    <a:cubicBezTo>
                      <a:pt x="133" y="1"/>
                      <a:pt x="126" y="1"/>
                      <a:pt x="1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5" name="Google Shape;1255;p24"/>
              <p:cNvSpPr/>
              <p:nvPr/>
            </p:nvSpPr>
            <p:spPr>
              <a:xfrm>
                <a:off x="2096525" y="502182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228" y="433"/>
                      <a:pt x="242" y="426"/>
                      <a:pt x="252" y="426"/>
                    </a:cubicBezTo>
                    <a:cubicBezTo>
                      <a:pt x="297" y="399"/>
                      <a:pt x="341" y="375"/>
                      <a:pt x="382" y="348"/>
                    </a:cubicBezTo>
                    <a:cubicBezTo>
                      <a:pt x="412" y="311"/>
                      <a:pt x="433" y="266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6" name="Google Shape;1256;p24"/>
              <p:cNvSpPr/>
              <p:nvPr/>
            </p:nvSpPr>
            <p:spPr>
              <a:xfrm>
                <a:off x="2042625" y="4433550"/>
                <a:ext cx="10400" cy="4550"/>
              </a:xfrm>
              <a:custGeom>
                <a:rect b="b" l="l" r="r" t="t"/>
                <a:pathLst>
                  <a:path extrusionOk="0" h="182" w="416">
                    <a:moveTo>
                      <a:pt x="0" y="1"/>
                    </a:moveTo>
                    <a:cubicBezTo>
                      <a:pt x="21" y="103"/>
                      <a:pt x="102" y="182"/>
                      <a:pt x="211" y="182"/>
                    </a:cubicBezTo>
                    <a:cubicBezTo>
                      <a:pt x="313" y="182"/>
                      <a:pt x="395" y="110"/>
                      <a:pt x="416" y="15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7" name="Google Shape;1257;p24"/>
              <p:cNvSpPr/>
              <p:nvPr/>
            </p:nvSpPr>
            <p:spPr>
              <a:xfrm>
                <a:off x="2042425" y="44633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8" name="Google Shape;1258;p24"/>
              <p:cNvSpPr/>
              <p:nvPr/>
            </p:nvSpPr>
            <p:spPr>
              <a:xfrm>
                <a:off x="2060500" y="4445325"/>
                <a:ext cx="10850" cy="10750"/>
              </a:xfrm>
              <a:custGeom>
                <a:rect b="b" l="l" r="r" t="t"/>
                <a:pathLst>
                  <a:path extrusionOk="0" h="430" w="434">
                    <a:moveTo>
                      <a:pt x="215" y="0"/>
                    </a:moveTo>
                    <a:cubicBezTo>
                      <a:pt x="95" y="0"/>
                      <a:pt x="1" y="96"/>
                      <a:pt x="1" y="215"/>
                    </a:cubicBezTo>
                    <a:cubicBezTo>
                      <a:pt x="1" y="334"/>
                      <a:pt x="95" y="429"/>
                      <a:pt x="215" y="429"/>
                    </a:cubicBezTo>
                    <a:cubicBezTo>
                      <a:pt x="334" y="429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9" name="Google Shape;1259;p24"/>
              <p:cNvSpPr/>
              <p:nvPr/>
            </p:nvSpPr>
            <p:spPr>
              <a:xfrm>
                <a:off x="2042425" y="449932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8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0" name="Google Shape;1260;p24"/>
              <p:cNvSpPr/>
              <p:nvPr/>
            </p:nvSpPr>
            <p:spPr>
              <a:xfrm>
                <a:off x="2060500" y="44813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5" y="1"/>
                      <a:pt x="1" y="96"/>
                      <a:pt x="1" y="215"/>
                    </a:cubicBezTo>
                    <a:cubicBezTo>
                      <a:pt x="1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1" name="Google Shape;1261;p24"/>
              <p:cNvSpPr/>
              <p:nvPr/>
            </p:nvSpPr>
            <p:spPr>
              <a:xfrm>
                <a:off x="2042425" y="45353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2" name="Google Shape;1262;p24"/>
              <p:cNvSpPr/>
              <p:nvPr/>
            </p:nvSpPr>
            <p:spPr>
              <a:xfrm>
                <a:off x="2060500" y="451737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0"/>
                    </a:moveTo>
                    <a:cubicBezTo>
                      <a:pt x="95" y="0"/>
                      <a:pt x="1" y="96"/>
                      <a:pt x="1" y="215"/>
                    </a:cubicBezTo>
                    <a:cubicBezTo>
                      <a:pt x="1" y="335"/>
                      <a:pt x="95" y="433"/>
                      <a:pt x="215" y="433"/>
                    </a:cubicBezTo>
                    <a:cubicBezTo>
                      <a:pt x="334" y="433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3" name="Google Shape;1263;p24"/>
              <p:cNvSpPr/>
              <p:nvPr/>
            </p:nvSpPr>
            <p:spPr>
              <a:xfrm>
                <a:off x="2060500" y="45534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5" y="1"/>
                      <a:pt x="1" y="96"/>
                      <a:pt x="1" y="215"/>
                    </a:cubicBezTo>
                    <a:cubicBezTo>
                      <a:pt x="1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4" name="Google Shape;1264;p24"/>
              <p:cNvSpPr/>
              <p:nvPr/>
            </p:nvSpPr>
            <p:spPr>
              <a:xfrm>
                <a:off x="2024725" y="4589425"/>
                <a:ext cx="10575" cy="10850"/>
              </a:xfrm>
              <a:custGeom>
                <a:rect b="b" l="l" r="r" t="t"/>
                <a:pathLst>
                  <a:path extrusionOk="0" h="434" w="423">
                    <a:moveTo>
                      <a:pt x="205" y="0"/>
                    </a:moveTo>
                    <a:cubicBezTo>
                      <a:pt x="106" y="0"/>
                      <a:pt x="28" y="69"/>
                      <a:pt x="1" y="157"/>
                    </a:cubicBezTo>
                    <a:lnTo>
                      <a:pt x="1" y="215"/>
                    </a:lnTo>
                    <a:cubicBezTo>
                      <a:pt x="1" y="239"/>
                      <a:pt x="1" y="259"/>
                      <a:pt x="4" y="280"/>
                    </a:cubicBezTo>
                    <a:cubicBezTo>
                      <a:pt x="31" y="368"/>
                      <a:pt x="110" y="434"/>
                      <a:pt x="205" y="434"/>
                    </a:cubicBezTo>
                    <a:cubicBezTo>
                      <a:pt x="324" y="434"/>
                      <a:pt x="423" y="335"/>
                      <a:pt x="423" y="215"/>
                    </a:cubicBezTo>
                    <a:cubicBezTo>
                      <a:pt x="423" y="96"/>
                      <a:pt x="324" y="0"/>
                      <a:pt x="20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5" name="Google Shape;1265;p24"/>
              <p:cNvSpPr/>
              <p:nvPr/>
            </p:nvSpPr>
            <p:spPr>
              <a:xfrm>
                <a:off x="2042425" y="457137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100" y="0"/>
                      <a:pt x="1" y="99"/>
                      <a:pt x="1" y="219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9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6" name="Google Shape;1266;p24"/>
              <p:cNvSpPr/>
              <p:nvPr/>
            </p:nvSpPr>
            <p:spPr>
              <a:xfrm>
                <a:off x="2042425" y="46074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8"/>
                    </a:cubicBezTo>
                    <a:cubicBezTo>
                      <a:pt x="433" y="99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7" name="Google Shape;1267;p24"/>
              <p:cNvSpPr/>
              <p:nvPr/>
            </p:nvSpPr>
            <p:spPr>
              <a:xfrm>
                <a:off x="2060500" y="458942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0"/>
                    </a:moveTo>
                    <a:cubicBezTo>
                      <a:pt x="95" y="0"/>
                      <a:pt x="1" y="96"/>
                      <a:pt x="1" y="215"/>
                    </a:cubicBezTo>
                    <a:cubicBezTo>
                      <a:pt x="1" y="335"/>
                      <a:pt x="95" y="434"/>
                      <a:pt x="215" y="434"/>
                    </a:cubicBezTo>
                    <a:cubicBezTo>
                      <a:pt x="334" y="434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8" name="Google Shape;1268;p24"/>
              <p:cNvSpPr/>
              <p:nvPr/>
            </p:nvSpPr>
            <p:spPr>
              <a:xfrm>
                <a:off x="2025050" y="4625450"/>
                <a:ext cx="10250" cy="10850"/>
              </a:xfrm>
              <a:custGeom>
                <a:rect b="b" l="l" r="r" t="t"/>
                <a:pathLst>
                  <a:path extrusionOk="0" h="434" w="410">
                    <a:moveTo>
                      <a:pt x="192" y="1"/>
                    </a:moveTo>
                    <a:cubicBezTo>
                      <a:pt x="106" y="1"/>
                      <a:pt x="35" y="51"/>
                      <a:pt x="1" y="123"/>
                    </a:cubicBezTo>
                    <a:lnTo>
                      <a:pt x="1" y="215"/>
                    </a:lnTo>
                    <a:lnTo>
                      <a:pt x="1" y="314"/>
                    </a:lnTo>
                    <a:cubicBezTo>
                      <a:pt x="39" y="382"/>
                      <a:pt x="110" y="433"/>
                      <a:pt x="192" y="433"/>
                    </a:cubicBezTo>
                    <a:cubicBezTo>
                      <a:pt x="311" y="433"/>
                      <a:pt x="410" y="338"/>
                      <a:pt x="410" y="215"/>
                    </a:cubicBezTo>
                    <a:cubicBezTo>
                      <a:pt x="410" y="96"/>
                      <a:pt x="311" y="1"/>
                      <a:pt x="192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9" name="Google Shape;1269;p24"/>
              <p:cNvSpPr/>
              <p:nvPr/>
            </p:nvSpPr>
            <p:spPr>
              <a:xfrm>
                <a:off x="2042425" y="4643500"/>
                <a:ext cx="10850" cy="10750"/>
              </a:xfrm>
              <a:custGeom>
                <a:rect b="b" l="l" r="r" t="t"/>
                <a:pathLst>
                  <a:path extrusionOk="0" h="430" w="434">
                    <a:moveTo>
                      <a:pt x="219" y="1"/>
                    </a:moveTo>
                    <a:cubicBezTo>
                      <a:pt x="100" y="1"/>
                      <a:pt x="1" y="96"/>
                      <a:pt x="1" y="216"/>
                    </a:cubicBezTo>
                    <a:cubicBezTo>
                      <a:pt x="1" y="335"/>
                      <a:pt x="100" y="430"/>
                      <a:pt x="219" y="430"/>
                    </a:cubicBezTo>
                    <a:cubicBezTo>
                      <a:pt x="339" y="430"/>
                      <a:pt x="433" y="335"/>
                      <a:pt x="433" y="216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0" name="Google Shape;1270;p24"/>
              <p:cNvSpPr/>
              <p:nvPr/>
            </p:nvSpPr>
            <p:spPr>
              <a:xfrm>
                <a:off x="2060500" y="46254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5" y="1"/>
                      <a:pt x="1" y="96"/>
                      <a:pt x="1" y="215"/>
                    </a:cubicBezTo>
                    <a:cubicBezTo>
                      <a:pt x="1" y="338"/>
                      <a:pt x="95" y="433"/>
                      <a:pt x="215" y="433"/>
                    </a:cubicBezTo>
                    <a:cubicBezTo>
                      <a:pt x="334" y="433"/>
                      <a:pt x="433" y="338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1" name="Google Shape;1271;p24"/>
              <p:cNvSpPr/>
              <p:nvPr/>
            </p:nvSpPr>
            <p:spPr>
              <a:xfrm>
                <a:off x="2025325" y="4661475"/>
                <a:ext cx="9975" cy="10850"/>
              </a:xfrm>
              <a:custGeom>
                <a:rect b="b" l="l" r="r" t="t"/>
                <a:pathLst>
                  <a:path extrusionOk="0" h="434" w="399">
                    <a:moveTo>
                      <a:pt x="181" y="0"/>
                    </a:moveTo>
                    <a:cubicBezTo>
                      <a:pt x="106" y="0"/>
                      <a:pt x="41" y="45"/>
                      <a:pt x="1" y="102"/>
                    </a:cubicBezTo>
                    <a:cubicBezTo>
                      <a:pt x="1" y="140"/>
                      <a:pt x="4" y="181"/>
                      <a:pt x="4" y="219"/>
                    </a:cubicBezTo>
                    <a:lnTo>
                      <a:pt x="4" y="331"/>
                    </a:lnTo>
                    <a:cubicBezTo>
                      <a:pt x="41" y="393"/>
                      <a:pt x="106" y="434"/>
                      <a:pt x="181" y="434"/>
                    </a:cubicBezTo>
                    <a:cubicBezTo>
                      <a:pt x="300" y="434"/>
                      <a:pt x="399" y="338"/>
                      <a:pt x="399" y="219"/>
                    </a:cubicBezTo>
                    <a:cubicBezTo>
                      <a:pt x="399" y="96"/>
                      <a:pt x="300" y="0"/>
                      <a:pt x="181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2" name="Google Shape;1272;p24"/>
              <p:cNvSpPr/>
              <p:nvPr/>
            </p:nvSpPr>
            <p:spPr>
              <a:xfrm>
                <a:off x="2060500" y="466147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0"/>
                    </a:moveTo>
                    <a:cubicBezTo>
                      <a:pt x="95" y="0"/>
                      <a:pt x="1" y="96"/>
                      <a:pt x="1" y="219"/>
                    </a:cubicBezTo>
                    <a:cubicBezTo>
                      <a:pt x="1" y="338"/>
                      <a:pt x="95" y="434"/>
                      <a:pt x="215" y="434"/>
                    </a:cubicBezTo>
                    <a:cubicBezTo>
                      <a:pt x="334" y="434"/>
                      <a:pt x="433" y="338"/>
                      <a:pt x="433" y="219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3" name="Google Shape;1273;p24"/>
              <p:cNvSpPr/>
              <p:nvPr/>
            </p:nvSpPr>
            <p:spPr>
              <a:xfrm>
                <a:off x="2025650" y="4697500"/>
                <a:ext cx="9650" cy="10850"/>
              </a:xfrm>
              <a:custGeom>
                <a:rect b="b" l="l" r="r" t="t"/>
                <a:pathLst>
                  <a:path extrusionOk="0" h="434" w="386">
                    <a:moveTo>
                      <a:pt x="168" y="1"/>
                    </a:moveTo>
                    <a:cubicBezTo>
                      <a:pt x="100" y="1"/>
                      <a:pt x="42" y="35"/>
                      <a:pt x="1" y="86"/>
                    </a:cubicBezTo>
                    <a:lnTo>
                      <a:pt x="1" y="219"/>
                    </a:lnTo>
                    <a:cubicBezTo>
                      <a:pt x="1" y="263"/>
                      <a:pt x="5" y="307"/>
                      <a:pt x="5" y="351"/>
                    </a:cubicBezTo>
                    <a:cubicBezTo>
                      <a:pt x="42" y="399"/>
                      <a:pt x="100" y="433"/>
                      <a:pt x="168" y="433"/>
                    </a:cubicBezTo>
                    <a:cubicBezTo>
                      <a:pt x="287" y="433"/>
                      <a:pt x="386" y="338"/>
                      <a:pt x="386" y="219"/>
                    </a:cubicBezTo>
                    <a:cubicBezTo>
                      <a:pt x="386" y="100"/>
                      <a:pt x="287" y="1"/>
                      <a:pt x="168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4" name="Google Shape;1274;p24"/>
              <p:cNvSpPr/>
              <p:nvPr/>
            </p:nvSpPr>
            <p:spPr>
              <a:xfrm>
                <a:off x="2042425" y="4679550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100" y="0"/>
                      <a:pt x="1" y="95"/>
                      <a:pt x="1" y="214"/>
                    </a:cubicBezTo>
                    <a:cubicBezTo>
                      <a:pt x="1" y="334"/>
                      <a:pt x="100" y="433"/>
                      <a:pt x="219" y="433"/>
                    </a:cubicBezTo>
                    <a:cubicBezTo>
                      <a:pt x="339" y="433"/>
                      <a:pt x="433" y="334"/>
                      <a:pt x="433" y="214"/>
                    </a:cubicBezTo>
                    <a:cubicBezTo>
                      <a:pt x="433" y="95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5" name="Google Shape;1275;p24"/>
              <p:cNvSpPr/>
              <p:nvPr/>
            </p:nvSpPr>
            <p:spPr>
              <a:xfrm>
                <a:off x="2060500" y="46975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5" y="1"/>
                      <a:pt x="1" y="100"/>
                      <a:pt x="1" y="219"/>
                    </a:cubicBezTo>
                    <a:cubicBezTo>
                      <a:pt x="1" y="338"/>
                      <a:pt x="95" y="433"/>
                      <a:pt x="215" y="433"/>
                    </a:cubicBezTo>
                    <a:cubicBezTo>
                      <a:pt x="334" y="433"/>
                      <a:pt x="433" y="338"/>
                      <a:pt x="433" y="219"/>
                    </a:cubicBezTo>
                    <a:cubicBezTo>
                      <a:pt x="433" y="100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6" name="Google Shape;1276;p24"/>
              <p:cNvSpPr/>
              <p:nvPr/>
            </p:nvSpPr>
            <p:spPr>
              <a:xfrm>
                <a:off x="2026000" y="4733525"/>
                <a:ext cx="9300" cy="10850"/>
              </a:xfrm>
              <a:custGeom>
                <a:rect b="b" l="l" r="r" t="t"/>
                <a:pathLst>
                  <a:path extrusionOk="0" h="434" w="372">
                    <a:moveTo>
                      <a:pt x="154" y="0"/>
                    </a:moveTo>
                    <a:cubicBezTo>
                      <a:pt x="93" y="0"/>
                      <a:pt x="38" y="28"/>
                      <a:pt x="1" y="69"/>
                    </a:cubicBezTo>
                    <a:lnTo>
                      <a:pt x="1" y="219"/>
                    </a:lnTo>
                    <a:lnTo>
                      <a:pt x="1" y="372"/>
                    </a:lnTo>
                    <a:cubicBezTo>
                      <a:pt x="41" y="409"/>
                      <a:pt x="96" y="434"/>
                      <a:pt x="154" y="434"/>
                    </a:cubicBezTo>
                    <a:cubicBezTo>
                      <a:pt x="273" y="434"/>
                      <a:pt x="372" y="338"/>
                      <a:pt x="372" y="219"/>
                    </a:cubicBezTo>
                    <a:cubicBezTo>
                      <a:pt x="372" y="99"/>
                      <a:pt x="273" y="0"/>
                      <a:pt x="154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7" name="Google Shape;1277;p24"/>
              <p:cNvSpPr/>
              <p:nvPr/>
            </p:nvSpPr>
            <p:spPr>
              <a:xfrm>
                <a:off x="2042425" y="47155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96"/>
                      <a:pt x="1" y="216"/>
                    </a:cubicBezTo>
                    <a:cubicBezTo>
                      <a:pt x="1" y="335"/>
                      <a:pt x="100" y="433"/>
                      <a:pt x="219" y="433"/>
                    </a:cubicBezTo>
                    <a:cubicBezTo>
                      <a:pt x="339" y="433"/>
                      <a:pt x="433" y="335"/>
                      <a:pt x="433" y="216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8" name="Google Shape;1278;p24"/>
              <p:cNvSpPr/>
              <p:nvPr/>
            </p:nvSpPr>
            <p:spPr>
              <a:xfrm>
                <a:off x="2042425" y="4751600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100" y="0"/>
                      <a:pt x="1" y="95"/>
                      <a:pt x="1" y="214"/>
                    </a:cubicBezTo>
                    <a:cubicBezTo>
                      <a:pt x="1" y="334"/>
                      <a:pt x="100" y="433"/>
                      <a:pt x="219" y="433"/>
                    </a:cubicBezTo>
                    <a:cubicBezTo>
                      <a:pt x="339" y="433"/>
                      <a:pt x="433" y="334"/>
                      <a:pt x="433" y="214"/>
                    </a:cubicBezTo>
                    <a:cubicBezTo>
                      <a:pt x="433" y="95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9" name="Google Shape;1279;p24"/>
              <p:cNvSpPr/>
              <p:nvPr/>
            </p:nvSpPr>
            <p:spPr>
              <a:xfrm>
                <a:off x="2026275" y="4769550"/>
                <a:ext cx="9025" cy="10850"/>
              </a:xfrm>
              <a:custGeom>
                <a:rect b="b" l="l" r="r" t="t"/>
                <a:pathLst>
                  <a:path extrusionOk="0" h="434" w="361">
                    <a:moveTo>
                      <a:pt x="143" y="1"/>
                    </a:moveTo>
                    <a:cubicBezTo>
                      <a:pt x="88" y="1"/>
                      <a:pt x="37" y="25"/>
                      <a:pt x="0" y="59"/>
                    </a:cubicBezTo>
                    <a:cubicBezTo>
                      <a:pt x="0" y="113"/>
                      <a:pt x="0" y="164"/>
                      <a:pt x="3" y="219"/>
                    </a:cubicBezTo>
                    <a:lnTo>
                      <a:pt x="3" y="379"/>
                    </a:lnTo>
                    <a:cubicBezTo>
                      <a:pt x="41" y="413"/>
                      <a:pt x="88" y="433"/>
                      <a:pt x="143" y="433"/>
                    </a:cubicBezTo>
                    <a:cubicBezTo>
                      <a:pt x="262" y="433"/>
                      <a:pt x="361" y="338"/>
                      <a:pt x="361" y="219"/>
                    </a:cubicBezTo>
                    <a:cubicBezTo>
                      <a:pt x="361" y="100"/>
                      <a:pt x="262" y="1"/>
                      <a:pt x="143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0" name="Google Shape;1280;p24"/>
              <p:cNvSpPr/>
              <p:nvPr/>
            </p:nvSpPr>
            <p:spPr>
              <a:xfrm>
                <a:off x="2060500" y="473352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0"/>
                    </a:moveTo>
                    <a:cubicBezTo>
                      <a:pt x="95" y="0"/>
                      <a:pt x="1" y="99"/>
                      <a:pt x="1" y="219"/>
                    </a:cubicBezTo>
                    <a:cubicBezTo>
                      <a:pt x="1" y="338"/>
                      <a:pt x="95" y="434"/>
                      <a:pt x="215" y="434"/>
                    </a:cubicBezTo>
                    <a:cubicBezTo>
                      <a:pt x="334" y="434"/>
                      <a:pt x="433" y="338"/>
                      <a:pt x="433" y="219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1" name="Google Shape;1281;p24"/>
              <p:cNvSpPr/>
              <p:nvPr/>
            </p:nvSpPr>
            <p:spPr>
              <a:xfrm>
                <a:off x="2042425" y="47876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96"/>
                      <a:pt x="1" y="216"/>
                    </a:cubicBezTo>
                    <a:cubicBezTo>
                      <a:pt x="1" y="335"/>
                      <a:pt x="100" y="433"/>
                      <a:pt x="219" y="433"/>
                    </a:cubicBezTo>
                    <a:cubicBezTo>
                      <a:pt x="339" y="433"/>
                      <a:pt x="433" y="335"/>
                      <a:pt x="433" y="216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2" name="Google Shape;1282;p24"/>
              <p:cNvSpPr/>
              <p:nvPr/>
            </p:nvSpPr>
            <p:spPr>
              <a:xfrm>
                <a:off x="2060500" y="47695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5" y="1"/>
                      <a:pt x="1" y="100"/>
                      <a:pt x="1" y="219"/>
                    </a:cubicBezTo>
                    <a:cubicBezTo>
                      <a:pt x="1" y="338"/>
                      <a:pt x="95" y="433"/>
                      <a:pt x="215" y="433"/>
                    </a:cubicBezTo>
                    <a:cubicBezTo>
                      <a:pt x="334" y="433"/>
                      <a:pt x="433" y="338"/>
                      <a:pt x="433" y="219"/>
                    </a:cubicBezTo>
                    <a:cubicBezTo>
                      <a:pt x="433" y="100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3" name="Google Shape;1283;p24"/>
              <p:cNvSpPr/>
              <p:nvPr/>
            </p:nvSpPr>
            <p:spPr>
              <a:xfrm>
                <a:off x="2026600" y="4805575"/>
                <a:ext cx="8700" cy="10850"/>
              </a:xfrm>
              <a:custGeom>
                <a:rect b="b" l="l" r="r" t="t"/>
                <a:pathLst>
                  <a:path extrusionOk="0" h="434" w="348">
                    <a:moveTo>
                      <a:pt x="130" y="0"/>
                    </a:moveTo>
                    <a:cubicBezTo>
                      <a:pt x="79" y="0"/>
                      <a:pt x="38" y="21"/>
                      <a:pt x="0" y="52"/>
                    </a:cubicBezTo>
                    <a:lnTo>
                      <a:pt x="0" y="219"/>
                    </a:lnTo>
                    <a:cubicBezTo>
                      <a:pt x="0" y="277"/>
                      <a:pt x="4" y="332"/>
                      <a:pt x="4" y="389"/>
                    </a:cubicBezTo>
                    <a:cubicBezTo>
                      <a:pt x="38" y="417"/>
                      <a:pt x="82" y="434"/>
                      <a:pt x="130" y="434"/>
                    </a:cubicBezTo>
                    <a:cubicBezTo>
                      <a:pt x="249" y="434"/>
                      <a:pt x="348" y="338"/>
                      <a:pt x="348" y="219"/>
                    </a:cubicBezTo>
                    <a:cubicBezTo>
                      <a:pt x="348" y="99"/>
                      <a:pt x="249" y="0"/>
                      <a:pt x="130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4" name="Google Shape;1284;p24"/>
              <p:cNvSpPr/>
              <p:nvPr/>
            </p:nvSpPr>
            <p:spPr>
              <a:xfrm>
                <a:off x="2060500" y="480557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0"/>
                    </a:moveTo>
                    <a:cubicBezTo>
                      <a:pt x="95" y="0"/>
                      <a:pt x="1" y="99"/>
                      <a:pt x="1" y="219"/>
                    </a:cubicBezTo>
                    <a:cubicBezTo>
                      <a:pt x="1" y="338"/>
                      <a:pt x="95" y="434"/>
                      <a:pt x="215" y="434"/>
                    </a:cubicBezTo>
                    <a:cubicBezTo>
                      <a:pt x="334" y="434"/>
                      <a:pt x="433" y="338"/>
                      <a:pt x="433" y="219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5" name="Google Shape;1285;p24"/>
              <p:cNvSpPr/>
              <p:nvPr/>
            </p:nvSpPr>
            <p:spPr>
              <a:xfrm>
                <a:off x="2026850" y="4841700"/>
                <a:ext cx="8450" cy="10750"/>
              </a:xfrm>
              <a:custGeom>
                <a:rect b="b" l="l" r="r" t="t"/>
                <a:pathLst>
                  <a:path extrusionOk="0" h="430" w="338">
                    <a:moveTo>
                      <a:pt x="120" y="0"/>
                    </a:moveTo>
                    <a:cubicBezTo>
                      <a:pt x="75" y="0"/>
                      <a:pt x="38" y="14"/>
                      <a:pt x="1" y="38"/>
                    </a:cubicBezTo>
                    <a:cubicBezTo>
                      <a:pt x="4" y="96"/>
                      <a:pt x="4" y="157"/>
                      <a:pt x="4" y="215"/>
                    </a:cubicBezTo>
                    <a:lnTo>
                      <a:pt x="4" y="392"/>
                    </a:lnTo>
                    <a:cubicBezTo>
                      <a:pt x="38" y="415"/>
                      <a:pt x="75" y="429"/>
                      <a:pt x="120" y="429"/>
                    </a:cubicBezTo>
                    <a:cubicBezTo>
                      <a:pt x="239" y="429"/>
                      <a:pt x="338" y="334"/>
                      <a:pt x="338" y="215"/>
                    </a:cubicBezTo>
                    <a:cubicBezTo>
                      <a:pt x="338" y="96"/>
                      <a:pt x="239" y="0"/>
                      <a:pt x="120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6" name="Google Shape;1286;p24"/>
              <p:cNvSpPr/>
              <p:nvPr/>
            </p:nvSpPr>
            <p:spPr>
              <a:xfrm>
                <a:off x="2042425" y="4823650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100" y="0"/>
                      <a:pt x="1" y="95"/>
                      <a:pt x="1" y="214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4"/>
                    </a:cubicBezTo>
                    <a:cubicBezTo>
                      <a:pt x="433" y="95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7" name="Google Shape;1287;p24"/>
              <p:cNvSpPr/>
              <p:nvPr/>
            </p:nvSpPr>
            <p:spPr>
              <a:xfrm>
                <a:off x="2027175" y="4877725"/>
                <a:ext cx="8125" cy="10850"/>
              </a:xfrm>
              <a:custGeom>
                <a:rect b="b" l="l" r="r" t="t"/>
                <a:pathLst>
                  <a:path extrusionOk="0" h="434" w="325">
                    <a:moveTo>
                      <a:pt x="107" y="1"/>
                    </a:moveTo>
                    <a:cubicBezTo>
                      <a:pt x="70" y="1"/>
                      <a:pt x="32" y="14"/>
                      <a:pt x="1" y="31"/>
                    </a:cubicBezTo>
                    <a:cubicBezTo>
                      <a:pt x="1" y="92"/>
                      <a:pt x="1" y="153"/>
                      <a:pt x="5" y="215"/>
                    </a:cubicBezTo>
                    <a:lnTo>
                      <a:pt x="5" y="402"/>
                    </a:lnTo>
                    <a:cubicBezTo>
                      <a:pt x="35" y="419"/>
                      <a:pt x="70" y="433"/>
                      <a:pt x="107" y="433"/>
                    </a:cubicBezTo>
                    <a:cubicBezTo>
                      <a:pt x="226" y="433"/>
                      <a:pt x="325" y="334"/>
                      <a:pt x="325" y="215"/>
                    </a:cubicBezTo>
                    <a:cubicBezTo>
                      <a:pt x="325" y="95"/>
                      <a:pt x="226" y="1"/>
                      <a:pt x="107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8" name="Google Shape;1288;p24"/>
              <p:cNvSpPr/>
              <p:nvPr/>
            </p:nvSpPr>
            <p:spPr>
              <a:xfrm>
                <a:off x="2042425" y="48596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96"/>
                      <a:pt x="1" y="219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9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9" name="Google Shape;1289;p24"/>
              <p:cNvSpPr/>
              <p:nvPr/>
            </p:nvSpPr>
            <p:spPr>
              <a:xfrm>
                <a:off x="2060500" y="4841700"/>
                <a:ext cx="10850" cy="10750"/>
              </a:xfrm>
              <a:custGeom>
                <a:rect b="b" l="l" r="r" t="t"/>
                <a:pathLst>
                  <a:path extrusionOk="0" h="430" w="434">
                    <a:moveTo>
                      <a:pt x="215" y="0"/>
                    </a:moveTo>
                    <a:cubicBezTo>
                      <a:pt x="95" y="0"/>
                      <a:pt x="1" y="96"/>
                      <a:pt x="1" y="215"/>
                    </a:cubicBezTo>
                    <a:cubicBezTo>
                      <a:pt x="1" y="334"/>
                      <a:pt x="95" y="429"/>
                      <a:pt x="215" y="429"/>
                    </a:cubicBezTo>
                    <a:cubicBezTo>
                      <a:pt x="334" y="429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0" name="Google Shape;1290;p24"/>
              <p:cNvSpPr/>
              <p:nvPr/>
            </p:nvSpPr>
            <p:spPr>
              <a:xfrm>
                <a:off x="2060500" y="487772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5" y="1"/>
                      <a:pt x="1" y="95"/>
                      <a:pt x="1" y="215"/>
                    </a:cubicBezTo>
                    <a:cubicBezTo>
                      <a:pt x="1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5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1" name="Google Shape;1291;p24"/>
              <p:cNvSpPr/>
              <p:nvPr/>
            </p:nvSpPr>
            <p:spPr>
              <a:xfrm>
                <a:off x="2027525" y="4913750"/>
                <a:ext cx="7775" cy="10825"/>
              </a:xfrm>
              <a:custGeom>
                <a:rect b="b" l="l" r="r" t="t"/>
                <a:pathLst>
                  <a:path extrusionOk="0" h="433" w="311">
                    <a:moveTo>
                      <a:pt x="93" y="0"/>
                    </a:moveTo>
                    <a:cubicBezTo>
                      <a:pt x="59" y="0"/>
                      <a:pt x="28" y="7"/>
                      <a:pt x="1" y="24"/>
                    </a:cubicBezTo>
                    <a:lnTo>
                      <a:pt x="1" y="215"/>
                    </a:lnTo>
                    <a:cubicBezTo>
                      <a:pt x="1" y="280"/>
                      <a:pt x="4" y="344"/>
                      <a:pt x="4" y="409"/>
                    </a:cubicBezTo>
                    <a:cubicBezTo>
                      <a:pt x="32" y="423"/>
                      <a:pt x="62" y="433"/>
                      <a:pt x="93" y="433"/>
                    </a:cubicBezTo>
                    <a:cubicBezTo>
                      <a:pt x="212" y="433"/>
                      <a:pt x="311" y="334"/>
                      <a:pt x="311" y="215"/>
                    </a:cubicBezTo>
                    <a:cubicBezTo>
                      <a:pt x="311" y="96"/>
                      <a:pt x="212" y="0"/>
                      <a:pt x="93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2" name="Google Shape;1292;p24"/>
              <p:cNvSpPr/>
              <p:nvPr/>
            </p:nvSpPr>
            <p:spPr>
              <a:xfrm>
                <a:off x="2042425" y="4895700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3" name="Google Shape;1293;p24"/>
              <p:cNvSpPr/>
              <p:nvPr/>
            </p:nvSpPr>
            <p:spPr>
              <a:xfrm>
                <a:off x="2027800" y="4949775"/>
                <a:ext cx="7500" cy="10850"/>
              </a:xfrm>
              <a:custGeom>
                <a:rect b="b" l="l" r="r" t="t"/>
                <a:pathLst>
                  <a:path extrusionOk="0" h="434" w="300">
                    <a:moveTo>
                      <a:pt x="82" y="1"/>
                    </a:moveTo>
                    <a:cubicBezTo>
                      <a:pt x="54" y="1"/>
                      <a:pt x="27" y="7"/>
                      <a:pt x="0" y="17"/>
                    </a:cubicBezTo>
                    <a:cubicBezTo>
                      <a:pt x="4" y="82"/>
                      <a:pt x="4" y="150"/>
                      <a:pt x="4" y="215"/>
                    </a:cubicBezTo>
                    <a:lnTo>
                      <a:pt x="4" y="416"/>
                    </a:lnTo>
                    <a:cubicBezTo>
                      <a:pt x="31" y="426"/>
                      <a:pt x="54" y="433"/>
                      <a:pt x="82" y="433"/>
                    </a:cubicBezTo>
                    <a:cubicBezTo>
                      <a:pt x="201" y="433"/>
                      <a:pt x="300" y="334"/>
                      <a:pt x="300" y="215"/>
                    </a:cubicBezTo>
                    <a:cubicBezTo>
                      <a:pt x="300" y="95"/>
                      <a:pt x="201" y="1"/>
                      <a:pt x="82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4" name="Google Shape;1294;p24"/>
              <p:cNvSpPr/>
              <p:nvPr/>
            </p:nvSpPr>
            <p:spPr>
              <a:xfrm>
                <a:off x="2042425" y="49317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100"/>
                      <a:pt x="1" y="219"/>
                    </a:cubicBezTo>
                    <a:cubicBezTo>
                      <a:pt x="1" y="339"/>
                      <a:pt x="100" y="433"/>
                      <a:pt x="219" y="433"/>
                    </a:cubicBezTo>
                    <a:cubicBezTo>
                      <a:pt x="339" y="433"/>
                      <a:pt x="433" y="339"/>
                      <a:pt x="433" y="219"/>
                    </a:cubicBezTo>
                    <a:cubicBezTo>
                      <a:pt x="433" y="100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5" name="Google Shape;1295;p24"/>
              <p:cNvSpPr/>
              <p:nvPr/>
            </p:nvSpPr>
            <p:spPr>
              <a:xfrm>
                <a:off x="2060500" y="4913750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5" y="0"/>
                    </a:moveTo>
                    <a:cubicBezTo>
                      <a:pt x="95" y="0"/>
                      <a:pt x="1" y="96"/>
                      <a:pt x="1" y="215"/>
                    </a:cubicBezTo>
                    <a:cubicBezTo>
                      <a:pt x="1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6" name="Google Shape;1296;p24"/>
              <p:cNvSpPr/>
              <p:nvPr/>
            </p:nvSpPr>
            <p:spPr>
              <a:xfrm>
                <a:off x="2028125" y="4985800"/>
                <a:ext cx="7175" cy="10825"/>
              </a:xfrm>
              <a:custGeom>
                <a:rect b="b" l="l" r="r" t="t"/>
                <a:pathLst>
                  <a:path extrusionOk="0" h="433" w="287">
                    <a:moveTo>
                      <a:pt x="69" y="0"/>
                    </a:moveTo>
                    <a:cubicBezTo>
                      <a:pt x="45" y="0"/>
                      <a:pt x="21" y="7"/>
                      <a:pt x="1" y="14"/>
                    </a:cubicBezTo>
                    <a:cubicBezTo>
                      <a:pt x="1" y="82"/>
                      <a:pt x="1" y="150"/>
                      <a:pt x="4" y="215"/>
                    </a:cubicBezTo>
                    <a:lnTo>
                      <a:pt x="4" y="420"/>
                    </a:lnTo>
                    <a:cubicBezTo>
                      <a:pt x="24" y="426"/>
                      <a:pt x="45" y="433"/>
                      <a:pt x="69" y="433"/>
                    </a:cubicBezTo>
                    <a:cubicBezTo>
                      <a:pt x="188" y="433"/>
                      <a:pt x="287" y="334"/>
                      <a:pt x="287" y="215"/>
                    </a:cubicBezTo>
                    <a:cubicBezTo>
                      <a:pt x="287" y="96"/>
                      <a:pt x="188" y="0"/>
                      <a:pt x="6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7" name="Google Shape;1297;p24"/>
              <p:cNvSpPr/>
              <p:nvPr/>
            </p:nvSpPr>
            <p:spPr>
              <a:xfrm>
                <a:off x="2060500" y="494977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5" y="1"/>
                      <a:pt x="1" y="95"/>
                      <a:pt x="1" y="215"/>
                    </a:cubicBezTo>
                    <a:cubicBezTo>
                      <a:pt x="1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5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8" name="Google Shape;1298;p24"/>
              <p:cNvSpPr/>
              <p:nvPr/>
            </p:nvSpPr>
            <p:spPr>
              <a:xfrm>
                <a:off x="2042425" y="4967750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9" name="Google Shape;1299;p24"/>
              <p:cNvSpPr/>
              <p:nvPr/>
            </p:nvSpPr>
            <p:spPr>
              <a:xfrm>
                <a:off x="2028475" y="5021825"/>
                <a:ext cx="6825" cy="10850"/>
              </a:xfrm>
              <a:custGeom>
                <a:rect b="b" l="l" r="r" t="t"/>
                <a:pathLst>
                  <a:path extrusionOk="0" h="434" w="273">
                    <a:moveTo>
                      <a:pt x="55" y="1"/>
                    </a:moveTo>
                    <a:cubicBezTo>
                      <a:pt x="35" y="1"/>
                      <a:pt x="18" y="7"/>
                      <a:pt x="0" y="11"/>
                    </a:cubicBezTo>
                    <a:lnTo>
                      <a:pt x="0" y="215"/>
                    </a:lnTo>
                    <a:cubicBezTo>
                      <a:pt x="0" y="287"/>
                      <a:pt x="4" y="355"/>
                      <a:pt x="4" y="423"/>
                    </a:cubicBezTo>
                    <a:cubicBezTo>
                      <a:pt x="21" y="426"/>
                      <a:pt x="38" y="433"/>
                      <a:pt x="55" y="433"/>
                    </a:cubicBezTo>
                    <a:cubicBezTo>
                      <a:pt x="174" y="433"/>
                      <a:pt x="273" y="334"/>
                      <a:pt x="273" y="215"/>
                    </a:cubicBezTo>
                    <a:cubicBezTo>
                      <a:pt x="273" y="96"/>
                      <a:pt x="174" y="1"/>
                      <a:pt x="5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0" name="Google Shape;1300;p24"/>
              <p:cNvSpPr/>
              <p:nvPr/>
            </p:nvSpPr>
            <p:spPr>
              <a:xfrm>
                <a:off x="2042425" y="50037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100"/>
                      <a:pt x="1" y="219"/>
                    </a:cubicBezTo>
                    <a:cubicBezTo>
                      <a:pt x="1" y="339"/>
                      <a:pt x="100" y="433"/>
                      <a:pt x="219" y="433"/>
                    </a:cubicBezTo>
                    <a:cubicBezTo>
                      <a:pt x="339" y="433"/>
                      <a:pt x="433" y="339"/>
                      <a:pt x="433" y="219"/>
                    </a:cubicBezTo>
                    <a:cubicBezTo>
                      <a:pt x="433" y="100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1" name="Google Shape;1301;p24"/>
              <p:cNvSpPr/>
              <p:nvPr/>
            </p:nvSpPr>
            <p:spPr>
              <a:xfrm>
                <a:off x="2060500" y="4985800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5" y="0"/>
                    </a:moveTo>
                    <a:cubicBezTo>
                      <a:pt x="95" y="0"/>
                      <a:pt x="1" y="96"/>
                      <a:pt x="1" y="215"/>
                    </a:cubicBezTo>
                    <a:cubicBezTo>
                      <a:pt x="1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2" name="Google Shape;1302;p24"/>
              <p:cNvSpPr/>
              <p:nvPr/>
            </p:nvSpPr>
            <p:spPr>
              <a:xfrm>
                <a:off x="2045675" y="5039875"/>
                <a:ext cx="6250" cy="1900"/>
              </a:xfrm>
              <a:custGeom>
                <a:rect b="b" l="l" r="r" t="t"/>
                <a:pathLst>
                  <a:path extrusionOk="0" h="76" w="250">
                    <a:moveTo>
                      <a:pt x="89" y="1"/>
                    </a:moveTo>
                    <a:cubicBezTo>
                      <a:pt x="55" y="1"/>
                      <a:pt x="28" y="7"/>
                      <a:pt x="1" y="18"/>
                    </a:cubicBezTo>
                    <a:cubicBezTo>
                      <a:pt x="83" y="42"/>
                      <a:pt x="164" y="62"/>
                      <a:pt x="249" y="76"/>
                    </a:cubicBezTo>
                    <a:cubicBezTo>
                      <a:pt x="212" y="28"/>
                      <a:pt x="154" y="1"/>
                      <a:pt x="8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3" name="Google Shape;1303;p24"/>
              <p:cNvSpPr/>
              <p:nvPr/>
            </p:nvSpPr>
            <p:spPr>
              <a:xfrm>
                <a:off x="2060500" y="502182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5" y="1"/>
                      <a:pt x="1" y="96"/>
                      <a:pt x="1" y="215"/>
                    </a:cubicBezTo>
                    <a:cubicBezTo>
                      <a:pt x="1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4" name="Google Shape;1304;p24"/>
              <p:cNvSpPr/>
              <p:nvPr/>
            </p:nvSpPr>
            <p:spPr>
              <a:xfrm>
                <a:off x="2024475" y="4445325"/>
                <a:ext cx="10825" cy="10750"/>
              </a:xfrm>
              <a:custGeom>
                <a:rect b="b" l="l" r="r" t="t"/>
                <a:pathLst>
                  <a:path extrusionOk="0" h="430" w="433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4"/>
                      <a:pt x="96" y="429"/>
                      <a:pt x="215" y="429"/>
                    </a:cubicBezTo>
                    <a:cubicBezTo>
                      <a:pt x="334" y="429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5" name="Google Shape;1305;p24"/>
              <p:cNvSpPr/>
              <p:nvPr/>
            </p:nvSpPr>
            <p:spPr>
              <a:xfrm>
                <a:off x="2024475" y="448135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6" name="Google Shape;1306;p24"/>
              <p:cNvSpPr/>
              <p:nvPr/>
            </p:nvSpPr>
            <p:spPr>
              <a:xfrm>
                <a:off x="2024475" y="451737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5"/>
                      <a:pt x="96" y="433"/>
                      <a:pt x="215" y="433"/>
                    </a:cubicBezTo>
                    <a:cubicBezTo>
                      <a:pt x="334" y="433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7" name="Google Shape;1307;p24"/>
              <p:cNvSpPr/>
              <p:nvPr/>
            </p:nvSpPr>
            <p:spPr>
              <a:xfrm>
                <a:off x="2024475" y="455340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308" name="Google Shape;1308;p24"/>
          <p:cNvSpPr txBox="1"/>
          <p:nvPr>
            <p:ph idx="1" type="subTitle"/>
          </p:nvPr>
        </p:nvSpPr>
        <p:spPr>
          <a:xfrm>
            <a:off x="1194409" y="3562931"/>
            <a:ext cx="21030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/>
        </p:txBody>
      </p:sp>
      <p:sp>
        <p:nvSpPr>
          <p:cNvPr id="1309" name="Google Shape;1309;p24"/>
          <p:cNvSpPr txBox="1"/>
          <p:nvPr>
            <p:ph idx="2" type="subTitle"/>
          </p:nvPr>
        </p:nvSpPr>
        <p:spPr>
          <a:xfrm>
            <a:off x="3527793" y="3562932"/>
            <a:ext cx="21030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/>
        </p:txBody>
      </p:sp>
      <p:sp>
        <p:nvSpPr>
          <p:cNvPr id="1310" name="Google Shape;1310;p24"/>
          <p:cNvSpPr txBox="1"/>
          <p:nvPr>
            <p:ph idx="3" type="subTitle"/>
          </p:nvPr>
        </p:nvSpPr>
        <p:spPr>
          <a:xfrm>
            <a:off x="5868937" y="3562932"/>
            <a:ext cx="21030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/>
        </p:txBody>
      </p:sp>
      <p:sp>
        <p:nvSpPr>
          <p:cNvPr id="1311" name="Google Shape;1311;p24"/>
          <p:cNvSpPr txBox="1"/>
          <p:nvPr>
            <p:ph idx="4" type="subTitle"/>
          </p:nvPr>
        </p:nvSpPr>
        <p:spPr>
          <a:xfrm>
            <a:off x="1331509" y="3226185"/>
            <a:ext cx="18288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1312" name="Google Shape;1312;p24"/>
          <p:cNvSpPr txBox="1"/>
          <p:nvPr>
            <p:ph idx="5" type="subTitle"/>
          </p:nvPr>
        </p:nvSpPr>
        <p:spPr>
          <a:xfrm>
            <a:off x="3664893" y="3226170"/>
            <a:ext cx="18288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1313" name="Google Shape;1313;p24"/>
          <p:cNvSpPr txBox="1"/>
          <p:nvPr>
            <p:ph idx="6" type="subTitle"/>
          </p:nvPr>
        </p:nvSpPr>
        <p:spPr>
          <a:xfrm>
            <a:off x="6006037" y="3226170"/>
            <a:ext cx="18288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1314" name="Google Shape;1314;p24"/>
          <p:cNvSpPr txBox="1"/>
          <p:nvPr>
            <p:ph idx="7" type="subTitle"/>
          </p:nvPr>
        </p:nvSpPr>
        <p:spPr>
          <a:xfrm>
            <a:off x="1194409" y="2075551"/>
            <a:ext cx="21030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/>
        </p:txBody>
      </p:sp>
      <p:sp>
        <p:nvSpPr>
          <p:cNvPr id="1315" name="Google Shape;1315;p24"/>
          <p:cNvSpPr txBox="1"/>
          <p:nvPr>
            <p:ph idx="8" type="subTitle"/>
          </p:nvPr>
        </p:nvSpPr>
        <p:spPr>
          <a:xfrm>
            <a:off x="3527793" y="2075545"/>
            <a:ext cx="21030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/>
        </p:txBody>
      </p:sp>
      <p:sp>
        <p:nvSpPr>
          <p:cNvPr id="1316" name="Google Shape;1316;p24"/>
          <p:cNvSpPr txBox="1"/>
          <p:nvPr>
            <p:ph idx="9" type="subTitle"/>
          </p:nvPr>
        </p:nvSpPr>
        <p:spPr>
          <a:xfrm>
            <a:off x="5868937" y="2075545"/>
            <a:ext cx="21030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/>
        </p:txBody>
      </p:sp>
      <p:sp>
        <p:nvSpPr>
          <p:cNvPr id="1317" name="Google Shape;1317;p24"/>
          <p:cNvSpPr txBox="1"/>
          <p:nvPr>
            <p:ph idx="13" type="subTitle"/>
          </p:nvPr>
        </p:nvSpPr>
        <p:spPr>
          <a:xfrm>
            <a:off x="3664893" y="1756850"/>
            <a:ext cx="18288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1318" name="Google Shape;1318;p24"/>
          <p:cNvSpPr txBox="1"/>
          <p:nvPr>
            <p:ph idx="14" type="subTitle"/>
          </p:nvPr>
        </p:nvSpPr>
        <p:spPr>
          <a:xfrm>
            <a:off x="6006037" y="1756850"/>
            <a:ext cx="18288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1319" name="Google Shape;1319;p24"/>
          <p:cNvSpPr txBox="1"/>
          <p:nvPr>
            <p:ph idx="15" type="subTitle"/>
          </p:nvPr>
        </p:nvSpPr>
        <p:spPr>
          <a:xfrm>
            <a:off x="1331509" y="1756860"/>
            <a:ext cx="18288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TITLE_1">
    <p:bg>
      <p:bgPr>
        <a:solidFill>
          <a:schemeClr val="accent1"/>
        </a:solidFill>
      </p:bgPr>
    </p:bg>
    <p:spTree>
      <p:nvGrpSpPr>
        <p:cNvPr id="1320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p25"/>
          <p:cNvSpPr txBox="1"/>
          <p:nvPr>
            <p:ph type="ctrTitle"/>
          </p:nvPr>
        </p:nvSpPr>
        <p:spPr>
          <a:xfrm>
            <a:off x="914400" y="1126912"/>
            <a:ext cx="36516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Font typeface="Staatliches"/>
              <a:buNone/>
              <a:defRPr sz="48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322" name="Google Shape;1322;p25"/>
          <p:cNvSpPr txBox="1"/>
          <p:nvPr>
            <p:ph idx="1" type="subTitle"/>
          </p:nvPr>
        </p:nvSpPr>
        <p:spPr>
          <a:xfrm>
            <a:off x="914400" y="2608180"/>
            <a:ext cx="3651600" cy="12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/>
        </p:txBody>
      </p:sp>
      <p:sp>
        <p:nvSpPr>
          <p:cNvPr id="1323" name="Google Shape;1323;p25"/>
          <p:cNvSpPr txBox="1"/>
          <p:nvPr/>
        </p:nvSpPr>
        <p:spPr>
          <a:xfrm>
            <a:off x="888381" y="3681550"/>
            <a:ext cx="3439500" cy="110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CREDITS: This presentation template was created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, including icons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, and infographics &amp; images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. </a:t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24" name="Google Shape;1324;p25"/>
          <p:cNvSpPr/>
          <p:nvPr/>
        </p:nvSpPr>
        <p:spPr>
          <a:xfrm flipH="1" rot="10800000">
            <a:off x="4366399" y="335155"/>
            <a:ext cx="3758237" cy="4824215"/>
          </a:xfrm>
          <a:custGeom>
            <a:rect b="b" l="l" r="r" t="t"/>
            <a:pathLst>
              <a:path extrusionOk="0" h="56384" w="49457">
                <a:moveTo>
                  <a:pt x="26052" y="1"/>
                </a:moveTo>
                <a:cubicBezTo>
                  <a:pt x="26452" y="1670"/>
                  <a:pt x="26646" y="3363"/>
                  <a:pt x="26302" y="5033"/>
                </a:cubicBezTo>
                <a:cubicBezTo>
                  <a:pt x="25788" y="7540"/>
                  <a:pt x="23582" y="9869"/>
                  <a:pt x="21120" y="9869"/>
                </a:cubicBezTo>
                <a:cubicBezTo>
                  <a:pt x="20849" y="9869"/>
                  <a:pt x="20574" y="9841"/>
                  <a:pt x="20299" y="9782"/>
                </a:cubicBezTo>
                <a:cubicBezTo>
                  <a:pt x="18318" y="9357"/>
                  <a:pt x="16978" y="7566"/>
                  <a:pt x="15743" y="5957"/>
                </a:cubicBezTo>
                <a:cubicBezTo>
                  <a:pt x="14512" y="4345"/>
                  <a:pt x="12946" y="2661"/>
                  <a:pt x="10918" y="2610"/>
                </a:cubicBezTo>
                <a:cubicBezTo>
                  <a:pt x="10884" y="2609"/>
                  <a:pt x="10851" y="2608"/>
                  <a:pt x="10817" y="2608"/>
                </a:cubicBezTo>
                <a:cubicBezTo>
                  <a:pt x="8301" y="2608"/>
                  <a:pt x="6557" y="5052"/>
                  <a:pt x="4495" y="6523"/>
                </a:cubicBezTo>
                <a:cubicBezTo>
                  <a:pt x="3156" y="7481"/>
                  <a:pt x="1609" y="8014"/>
                  <a:pt x="1" y="8202"/>
                </a:cubicBezTo>
                <a:cubicBezTo>
                  <a:pt x="1307" y="14936"/>
                  <a:pt x="5566" y="21137"/>
                  <a:pt x="11645" y="24368"/>
                </a:cubicBezTo>
                <a:cubicBezTo>
                  <a:pt x="14611" y="25938"/>
                  <a:pt x="17888" y="26839"/>
                  <a:pt x="20906" y="28306"/>
                </a:cubicBezTo>
                <a:cubicBezTo>
                  <a:pt x="23929" y="29773"/>
                  <a:pt x="26816" y="31984"/>
                  <a:pt x="27952" y="35139"/>
                </a:cubicBezTo>
                <a:cubicBezTo>
                  <a:pt x="29456" y="39313"/>
                  <a:pt x="27580" y="44118"/>
                  <a:pt x="29014" y="48315"/>
                </a:cubicBezTo>
                <a:cubicBezTo>
                  <a:pt x="30163" y="51696"/>
                  <a:pt x="33276" y="54050"/>
                  <a:pt x="36534" y="55507"/>
                </a:cubicBezTo>
                <a:cubicBezTo>
                  <a:pt x="37276" y="55837"/>
                  <a:pt x="38034" y="56129"/>
                  <a:pt x="38804" y="56384"/>
                </a:cubicBezTo>
                <a:cubicBezTo>
                  <a:pt x="40256" y="54366"/>
                  <a:pt x="42058" y="52612"/>
                  <a:pt x="43741" y="50772"/>
                </a:cubicBezTo>
                <a:cubicBezTo>
                  <a:pt x="45645" y="48688"/>
                  <a:pt x="47443" y="46400"/>
                  <a:pt x="48277" y="43708"/>
                </a:cubicBezTo>
                <a:cubicBezTo>
                  <a:pt x="49456" y="39897"/>
                  <a:pt x="48551" y="35728"/>
                  <a:pt x="46985" y="32059"/>
                </a:cubicBezTo>
                <a:cubicBezTo>
                  <a:pt x="45419" y="28391"/>
                  <a:pt x="43207" y="25028"/>
                  <a:pt x="41614" y="21374"/>
                </a:cubicBezTo>
                <a:cubicBezTo>
                  <a:pt x="40015" y="17713"/>
                  <a:pt x="39048" y="13573"/>
                  <a:pt x="40138" y="9734"/>
                </a:cubicBezTo>
                <a:cubicBezTo>
                  <a:pt x="41397" y="5298"/>
                  <a:pt x="45151" y="2100"/>
                  <a:pt x="4934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5" name="Google Shape;1325;p25"/>
          <p:cNvSpPr/>
          <p:nvPr/>
        </p:nvSpPr>
        <p:spPr>
          <a:xfrm flipH="1" rot="10800000">
            <a:off x="4323086" y="4314893"/>
            <a:ext cx="2068144" cy="844477"/>
          </a:xfrm>
          <a:custGeom>
            <a:rect b="b" l="l" r="r" t="t"/>
            <a:pathLst>
              <a:path extrusionOk="0" h="9870" w="27216">
                <a:moveTo>
                  <a:pt x="501" y="1"/>
                </a:moveTo>
                <a:cubicBezTo>
                  <a:pt x="1" y="2713"/>
                  <a:pt x="44" y="5500"/>
                  <a:pt x="571" y="8202"/>
                </a:cubicBezTo>
                <a:cubicBezTo>
                  <a:pt x="2179" y="8014"/>
                  <a:pt x="3726" y="7481"/>
                  <a:pt x="5065" y="6523"/>
                </a:cubicBezTo>
                <a:cubicBezTo>
                  <a:pt x="7127" y="5052"/>
                  <a:pt x="8871" y="2608"/>
                  <a:pt x="11387" y="2608"/>
                </a:cubicBezTo>
                <a:cubicBezTo>
                  <a:pt x="11421" y="2608"/>
                  <a:pt x="11454" y="2609"/>
                  <a:pt x="11488" y="2610"/>
                </a:cubicBezTo>
                <a:cubicBezTo>
                  <a:pt x="13516" y="2661"/>
                  <a:pt x="15082" y="4345"/>
                  <a:pt x="16313" y="5957"/>
                </a:cubicBezTo>
                <a:cubicBezTo>
                  <a:pt x="17548" y="7566"/>
                  <a:pt x="18888" y="9357"/>
                  <a:pt x="20869" y="9782"/>
                </a:cubicBezTo>
                <a:cubicBezTo>
                  <a:pt x="21144" y="9841"/>
                  <a:pt x="21419" y="9869"/>
                  <a:pt x="21690" y="9869"/>
                </a:cubicBezTo>
                <a:cubicBezTo>
                  <a:pt x="24152" y="9869"/>
                  <a:pt x="26358" y="7540"/>
                  <a:pt x="26872" y="5033"/>
                </a:cubicBezTo>
                <a:cubicBezTo>
                  <a:pt x="27216" y="3363"/>
                  <a:pt x="27022" y="1670"/>
                  <a:pt x="2662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6" name="Google Shape;1326;p25"/>
          <p:cNvSpPr/>
          <p:nvPr/>
        </p:nvSpPr>
        <p:spPr>
          <a:xfrm flipH="1" rot="10800000">
            <a:off x="3363131" y="-81230"/>
            <a:ext cx="2800232" cy="1123659"/>
          </a:xfrm>
          <a:custGeom>
            <a:rect b="b" l="l" r="r" t="t"/>
            <a:pathLst>
              <a:path extrusionOk="0" h="13133" w="36850">
                <a:moveTo>
                  <a:pt x="14044" y="0"/>
                </a:moveTo>
                <a:cubicBezTo>
                  <a:pt x="12205" y="0"/>
                  <a:pt x="10289" y="657"/>
                  <a:pt x="8668" y="1584"/>
                </a:cubicBezTo>
                <a:cubicBezTo>
                  <a:pt x="4371" y="4041"/>
                  <a:pt x="1189" y="8337"/>
                  <a:pt x="0" y="13133"/>
                </a:cubicBezTo>
                <a:lnTo>
                  <a:pt x="36850" y="13133"/>
                </a:lnTo>
                <a:cubicBezTo>
                  <a:pt x="36845" y="12656"/>
                  <a:pt x="36812" y="12180"/>
                  <a:pt x="36680" y="11722"/>
                </a:cubicBezTo>
                <a:cubicBezTo>
                  <a:pt x="36001" y="9374"/>
                  <a:pt x="33171" y="8431"/>
                  <a:pt x="30733" y="8327"/>
                </a:cubicBezTo>
                <a:cubicBezTo>
                  <a:pt x="28290" y="8224"/>
                  <a:pt x="25678" y="8553"/>
                  <a:pt x="23555" y="7341"/>
                </a:cubicBezTo>
                <a:cubicBezTo>
                  <a:pt x="20919" y="5837"/>
                  <a:pt x="19882" y="2400"/>
                  <a:pt x="17278" y="843"/>
                </a:cubicBezTo>
                <a:cubicBezTo>
                  <a:pt x="16288" y="251"/>
                  <a:pt x="15181" y="0"/>
                  <a:pt x="1404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7" name="Google Shape;1327;p25"/>
          <p:cNvSpPr/>
          <p:nvPr/>
        </p:nvSpPr>
        <p:spPr>
          <a:xfrm flipH="1" rot="10800000">
            <a:off x="7314957" y="222473"/>
            <a:ext cx="1969585" cy="4936898"/>
          </a:xfrm>
          <a:custGeom>
            <a:rect b="b" l="l" r="r" t="t"/>
            <a:pathLst>
              <a:path extrusionOk="0" h="57701" w="25919">
                <a:moveTo>
                  <a:pt x="10540" y="1"/>
                </a:moveTo>
                <a:cubicBezTo>
                  <a:pt x="6348" y="2100"/>
                  <a:pt x="2594" y="5298"/>
                  <a:pt x="1335" y="9734"/>
                </a:cubicBezTo>
                <a:cubicBezTo>
                  <a:pt x="245" y="13573"/>
                  <a:pt x="1212" y="17713"/>
                  <a:pt x="2811" y="21374"/>
                </a:cubicBezTo>
                <a:cubicBezTo>
                  <a:pt x="4404" y="25028"/>
                  <a:pt x="6616" y="28391"/>
                  <a:pt x="8182" y="32059"/>
                </a:cubicBezTo>
                <a:cubicBezTo>
                  <a:pt x="9748" y="35728"/>
                  <a:pt x="10653" y="39897"/>
                  <a:pt x="9474" y="43708"/>
                </a:cubicBezTo>
                <a:cubicBezTo>
                  <a:pt x="8640" y="46400"/>
                  <a:pt x="6842" y="48688"/>
                  <a:pt x="4938" y="50772"/>
                </a:cubicBezTo>
                <a:cubicBezTo>
                  <a:pt x="3255" y="52612"/>
                  <a:pt x="1453" y="54366"/>
                  <a:pt x="1" y="56384"/>
                </a:cubicBezTo>
                <a:cubicBezTo>
                  <a:pt x="2642" y="57263"/>
                  <a:pt x="5429" y="57701"/>
                  <a:pt x="8215" y="57701"/>
                </a:cubicBezTo>
                <a:cubicBezTo>
                  <a:pt x="12497" y="57701"/>
                  <a:pt x="16780" y="56668"/>
                  <a:pt x="20543" y="54620"/>
                </a:cubicBezTo>
                <a:cubicBezTo>
                  <a:pt x="22504" y="53554"/>
                  <a:pt x="24311" y="52224"/>
                  <a:pt x="25919" y="50683"/>
                </a:cubicBezTo>
                <a:lnTo>
                  <a:pt x="25919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8" name="Google Shape;1328;p25"/>
          <p:cNvSpPr/>
          <p:nvPr/>
        </p:nvSpPr>
        <p:spPr>
          <a:xfrm flipH="1" rot="10800000">
            <a:off x="2493374" y="-81232"/>
            <a:ext cx="3958471" cy="1281175"/>
          </a:xfrm>
          <a:custGeom>
            <a:rect b="b" l="l" r="r" t="t"/>
            <a:pathLst>
              <a:path extrusionOk="0" h="14974" w="52092">
                <a:moveTo>
                  <a:pt x="10073" y="5769"/>
                </a:moveTo>
                <a:cubicBezTo>
                  <a:pt x="7479" y="5769"/>
                  <a:pt x="4891" y="6731"/>
                  <a:pt x="3028" y="8466"/>
                </a:cubicBezTo>
                <a:cubicBezTo>
                  <a:pt x="1213" y="10159"/>
                  <a:pt x="137" y="12540"/>
                  <a:pt x="0" y="14974"/>
                </a:cubicBezTo>
                <a:lnTo>
                  <a:pt x="11446" y="14974"/>
                </a:lnTo>
                <a:cubicBezTo>
                  <a:pt x="12158" y="12102"/>
                  <a:pt x="13582" y="9408"/>
                  <a:pt x="15534" y="7183"/>
                </a:cubicBezTo>
                <a:cubicBezTo>
                  <a:pt x="14502" y="6711"/>
                  <a:pt x="13450" y="6278"/>
                  <a:pt x="12337" y="6023"/>
                </a:cubicBezTo>
                <a:cubicBezTo>
                  <a:pt x="11597" y="5853"/>
                  <a:pt x="10833" y="5769"/>
                  <a:pt x="10073" y="5769"/>
                </a:cubicBezTo>
                <a:close/>
                <a:moveTo>
                  <a:pt x="45074" y="1"/>
                </a:moveTo>
                <a:cubicBezTo>
                  <a:pt x="43566" y="1"/>
                  <a:pt x="41995" y="486"/>
                  <a:pt x="40619" y="1128"/>
                </a:cubicBezTo>
                <a:cubicBezTo>
                  <a:pt x="37595" y="2533"/>
                  <a:pt x="34973" y="4604"/>
                  <a:pt x="32144" y="6344"/>
                </a:cubicBezTo>
                <a:cubicBezTo>
                  <a:pt x="32964" y="7452"/>
                  <a:pt x="33822" y="8509"/>
                  <a:pt x="35001" y="9182"/>
                </a:cubicBezTo>
                <a:cubicBezTo>
                  <a:pt x="37124" y="10394"/>
                  <a:pt x="39736" y="10065"/>
                  <a:pt x="42179" y="10168"/>
                </a:cubicBezTo>
                <a:cubicBezTo>
                  <a:pt x="44617" y="10272"/>
                  <a:pt x="47447" y="11215"/>
                  <a:pt x="48126" y="13563"/>
                </a:cubicBezTo>
                <a:cubicBezTo>
                  <a:pt x="48258" y="14021"/>
                  <a:pt x="48291" y="14497"/>
                  <a:pt x="48296" y="14974"/>
                </a:cubicBezTo>
                <a:lnTo>
                  <a:pt x="51884" y="14974"/>
                </a:lnTo>
                <a:cubicBezTo>
                  <a:pt x="52092" y="11470"/>
                  <a:pt x="51993" y="7956"/>
                  <a:pt x="50790" y="4670"/>
                </a:cubicBezTo>
                <a:cubicBezTo>
                  <a:pt x="50211" y="3085"/>
                  <a:pt x="49299" y="1505"/>
                  <a:pt x="47791" y="661"/>
                </a:cubicBezTo>
                <a:cubicBezTo>
                  <a:pt x="46951" y="194"/>
                  <a:pt x="46027" y="1"/>
                  <a:pt x="45074" y="1"/>
                </a:cubicBezTo>
                <a:close/>
              </a:path>
            </a:pathLst>
          </a:cu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9" name="Google Shape;1329;p25"/>
          <p:cNvSpPr/>
          <p:nvPr/>
        </p:nvSpPr>
        <p:spPr>
          <a:xfrm flipH="1" rot="10800000">
            <a:off x="3363131" y="-81227"/>
            <a:ext cx="2800232" cy="738468"/>
          </a:xfrm>
          <a:custGeom>
            <a:rect b="b" l="l" r="r" t="t"/>
            <a:pathLst>
              <a:path extrusionOk="0" h="8631" w="36850">
                <a:moveTo>
                  <a:pt x="20698" y="1"/>
                </a:moveTo>
                <a:cubicBezTo>
                  <a:pt x="20434" y="166"/>
                  <a:pt x="20169" y="321"/>
                  <a:pt x="19905" y="477"/>
                </a:cubicBezTo>
                <a:cubicBezTo>
                  <a:pt x="17354" y="1968"/>
                  <a:pt x="14431" y="3137"/>
                  <a:pt x="11488" y="3137"/>
                </a:cubicBezTo>
                <a:cubicBezTo>
                  <a:pt x="10814" y="3137"/>
                  <a:pt x="10134" y="3076"/>
                  <a:pt x="9460" y="2943"/>
                </a:cubicBezTo>
                <a:cubicBezTo>
                  <a:pt x="7564" y="2566"/>
                  <a:pt x="5847" y="1642"/>
                  <a:pt x="4088" y="840"/>
                </a:cubicBezTo>
                <a:cubicBezTo>
                  <a:pt x="2136" y="3065"/>
                  <a:pt x="712" y="5759"/>
                  <a:pt x="0" y="8631"/>
                </a:cubicBezTo>
                <a:lnTo>
                  <a:pt x="36850" y="8631"/>
                </a:lnTo>
                <a:cubicBezTo>
                  <a:pt x="36845" y="8154"/>
                  <a:pt x="36812" y="7678"/>
                  <a:pt x="36680" y="7220"/>
                </a:cubicBezTo>
                <a:cubicBezTo>
                  <a:pt x="36001" y="4872"/>
                  <a:pt x="33171" y="3929"/>
                  <a:pt x="30733" y="3825"/>
                </a:cubicBezTo>
                <a:cubicBezTo>
                  <a:pt x="28290" y="3722"/>
                  <a:pt x="25678" y="4051"/>
                  <a:pt x="23555" y="2839"/>
                </a:cubicBezTo>
                <a:cubicBezTo>
                  <a:pt x="22376" y="2166"/>
                  <a:pt x="21518" y="1109"/>
                  <a:pt x="20698" y="1"/>
                </a:cubicBezTo>
                <a:close/>
              </a:path>
            </a:pathLst>
          </a:cu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0" name="Google Shape;1330;p25"/>
          <p:cNvSpPr/>
          <p:nvPr/>
        </p:nvSpPr>
        <p:spPr>
          <a:xfrm flipH="1" rot="10800000">
            <a:off x="6530534" y="703175"/>
            <a:ext cx="1115229" cy="1401387"/>
          </a:xfrm>
          <a:custGeom>
            <a:rect b="b" l="l" r="r" t="t"/>
            <a:pathLst>
              <a:path extrusionOk="0" h="16379" w="14676">
                <a:moveTo>
                  <a:pt x="7560" y="1"/>
                </a:moveTo>
                <a:cubicBezTo>
                  <a:pt x="3283" y="1"/>
                  <a:pt x="0" y="8178"/>
                  <a:pt x="2476" y="12988"/>
                </a:cubicBezTo>
                <a:cubicBezTo>
                  <a:pt x="3703" y="15375"/>
                  <a:pt x="6008" y="16379"/>
                  <a:pt x="8201" y="16379"/>
                </a:cubicBezTo>
                <a:cubicBezTo>
                  <a:pt x="10559" y="16379"/>
                  <a:pt x="12790" y="15223"/>
                  <a:pt x="13430" y="13366"/>
                </a:cubicBezTo>
                <a:cubicBezTo>
                  <a:pt x="14675" y="9777"/>
                  <a:pt x="13214" y="571"/>
                  <a:pt x="7908" y="20"/>
                </a:cubicBezTo>
                <a:cubicBezTo>
                  <a:pt x="7791" y="5"/>
                  <a:pt x="7677" y="1"/>
                  <a:pt x="756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31" name="Google Shape;1331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89400" y="2457450"/>
            <a:ext cx="5587997" cy="31432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2" name="Google Shape;1332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05374" y="-152400"/>
            <a:ext cx="4467226" cy="2512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SECTION_HEADER_1_1">
    <p:bg>
      <p:bgPr>
        <a:solidFill>
          <a:schemeClr val="accent2"/>
        </a:solidFill>
      </p:bgPr>
    </p:bg>
    <p:spTree>
      <p:nvGrpSpPr>
        <p:cNvPr id="1333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4" name="Google Shape;1334;p26"/>
          <p:cNvPicPr preferRelativeResize="0"/>
          <p:nvPr/>
        </p:nvPicPr>
        <p:blipFill rotWithShape="1">
          <a:blip r:embed="rId2">
            <a:alphaModFix/>
          </a:blip>
          <a:srcRect b="0" l="30158" r="11269" t="0"/>
          <a:stretch/>
        </p:blipFill>
        <p:spPr>
          <a:xfrm>
            <a:off x="6989200" y="-504825"/>
            <a:ext cx="2419373" cy="2323453"/>
          </a:xfrm>
          <a:prstGeom prst="rect">
            <a:avLst/>
          </a:prstGeom>
          <a:noFill/>
          <a:ln>
            <a:noFill/>
          </a:ln>
        </p:spPr>
      </p:pic>
      <p:sp>
        <p:nvSpPr>
          <p:cNvPr id="1335" name="Google Shape;1335;p26"/>
          <p:cNvSpPr txBox="1"/>
          <p:nvPr>
            <p:ph type="title"/>
          </p:nvPr>
        </p:nvSpPr>
        <p:spPr>
          <a:xfrm>
            <a:off x="1606114" y="1182607"/>
            <a:ext cx="5943600" cy="320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72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336" name="Google Shape;1336;p26"/>
          <p:cNvSpPr/>
          <p:nvPr/>
        </p:nvSpPr>
        <p:spPr>
          <a:xfrm rot="-1367296">
            <a:off x="-275194" y="4012351"/>
            <a:ext cx="1004493" cy="1183378"/>
          </a:xfrm>
          <a:custGeom>
            <a:rect b="b" l="l" r="r" t="t"/>
            <a:pathLst>
              <a:path extrusionOk="0" h="11832" w="10602">
                <a:moveTo>
                  <a:pt x="5462" y="0"/>
                </a:moveTo>
                <a:cubicBezTo>
                  <a:pt x="2372" y="0"/>
                  <a:pt x="1" y="5907"/>
                  <a:pt x="1789" y="9382"/>
                </a:cubicBezTo>
                <a:cubicBezTo>
                  <a:pt x="2675" y="11106"/>
                  <a:pt x="4341" y="11832"/>
                  <a:pt x="5925" y="11832"/>
                </a:cubicBezTo>
                <a:cubicBezTo>
                  <a:pt x="7628" y="11832"/>
                  <a:pt x="9240" y="10997"/>
                  <a:pt x="9703" y="9654"/>
                </a:cubicBezTo>
                <a:cubicBezTo>
                  <a:pt x="10602" y="7063"/>
                  <a:pt x="9546" y="412"/>
                  <a:pt x="5713" y="14"/>
                </a:cubicBezTo>
                <a:cubicBezTo>
                  <a:pt x="5628" y="3"/>
                  <a:pt x="5547" y="0"/>
                  <a:pt x="546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7" name="Google Shape;1337;p26"/>
          <p:cNvSpPr/>
          <p:nvPr/>
        </p:nvSpPr>
        <p:spPr>
          <a:xfrm flipH="1">
            <a:off x="-1028710" y="4433100"/>
            <a:ext cx="2293560" cy="786605"/>
          </a:xfrm>
          <a:custGeom>
            <a:rect b="b" l="l" r="r" t="t"/>
            <a:pathLst>
              <a:path extrusionOk="0" h="6095" w="21688">
                <a:moveTo>
                  <a:pt x="6915" y="1"/>
                </a:moveTo>
                <a:cubicBezTo>
                  <a:pt x="5690" y="1"/>
                  <a:pt x="4466" y="306"/>
                  <a:pt x="3406" y="923"/>
                </a:cubicBezTo>
                <a:cubicBezTo>
                  <a:pt x="1557" y="2000"/>
                  <a:pt x="287" y="3982"/>
                  <a:pt x="0" y="6094"/>
                </a:cubicBezTo>
                <a:lnTo>
                  <a:pt x="21687" y="6094"/>
                </a:lnTo>
                <a:cubicBezTo>
                  <a:pt x="21561" y="5767"/>
                  <a:pt x="21367" y="5468"/>
                  <a:pt x="21112" y="5236"/>
                </a:cubicBezTo>
                <a:cubicBezTo>
                  <a:pt x="20315" y="4524"/>
                  <a:pt x="19180" y="4357"/>
                  <a:pt x="18114" y="4330"/>
                </a:cubicBezTo>
                <a:cubicBezTo>
                  <a:pt x="17047" y="4303"/>
                  <a:pt x="15954" y="4385"/>
                  <a:pt x="14939" y="4058"/>
                </a:cubicBezTo>
                <a:cubicBezTo>
                  <a:pt x="13300" y="3526"/>
                  <a:pt x="12179" y="2044"/>
                  <a:pt x="10735" y="1103"/>
                </a:cubicBezTo>
                <a:cubicBezTo>
                  <a:pt x="9607" y="370"/>
                  <a:pt x="8261" y="1"/>
                  <a:pt x="691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8" name="Google Shape;1338;p26"/>
          <p:cNvSpPr/>
          <p:nvPr/>
        </p:nvSpPr>
        <p:spPr>
          <a:xfrm rot="-6757373">
            <a:off x="-455518" y="312304"/>
            <a:ext cx="1004486" cy="1183368"/>
          </a:xfrm>
          <a:custGeom>
            <a:rect b="b" l="l" r="r" t="t"/>
            <a:pathLst>
              <a:path extrusionOk="0" h="11832" w="10602">
                <a:moveTo>
                  <a:pt x="5462" y="0"/>
                </a:moveTo>
                <a:cubicBezTo>
                  <a:pt x="2372" y="0"/>
                  <a:pt x="1" y="5907"/>
                  <a:pt x="1789" y="9382"/>
                </a:cubicBezTo>
                <a:cubicBezTo>
                  <a:pt x="2675" y="11106"/>
                  <a:pt x="4341" y="11832"/>
                  <a:pt x="5925" y="11832"/>
                </a:cubicBezTo>
                <a:cubicBezTo>
                  <a:pt x="7628" y="11832"/>
                  <a:pt x="9240" y="10997"/>
                  <a:pt x="9703" y="9654"/>
                </a:cubicBezTo>
                <a:cubicBezTo>
                  <a:pt x="10602" y="7063"/>
                  <a:pt x="9546" y="412"/>
                  <a:pt x="5713" y="14"/>
                </a:cubicBezTo>
                <a:cubicBezTo>
                  <a:pt x="5628" y="3"/>
                  <a:pt x="5547" y="0"/>
                  <a:pt x="546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9" name="Google Shape;1339;p26"/>
          <p:cNvSpPr/>
          <p:nvPr/>
        </p:nvSpPr>
        <p:spPr>
          <a:xfrm rot="-9377702">
            <a:off x="-262311" y="-637304"/>
            <a:ext cx="2150190" cy="2278942"/>
          </a:xfrm>
          <a:custGeom>
            <a:rect b="b" l="l" r="r" t="t"/>
            <a:pathLst>
              <a:path extrusionOk="0" h="44554" w="37180">
                <a:moveTo>
                  <a:pt x="27786" y="0"/>
                </a:moveTo>
                <a:cubicBezTo>
                  <a:pt x="24969" y="3347"/>
                  <a:pt x="24958" y="8209"/>
                  <a:pt x="23557" y="12382"/>
                </a:cubicBezTo>
                <a:cubicBezTo>
                  <a:pt x="21980" y="17084"/>
                  <a:pt x="18515" y="21019"/>
                  <a:pt x="14327" y="23676"/>
                </a:cubicBezTo>
                <a:cubicBezTo>
                  <a:pt x="10400" y="26173"/>
                  <a:pt x="5653" y="27775"/>
                  <a:pt x="2944" y="31561"/>
                </a:cubicBezTo>
                <a:cubicBezTo>
                  <a:pt x="1949" y="32947"/>
                  <a:pt x="1294" y="34553"/>
                  <a:pt x="798" y="36188"/>
                </a:cubicBezTo>
                <a:cubicBezTo>
                  <a:pt x="336" y="37712"/>
                  <a:pt x="0" y="39289"/>
                  <a:pt x="38" y="40880"/>
                </a:cubicBezTo>
                <a:cubicBezTo>
                  <a:pt x="71" y="42154"/>
                  <a:pt x="347" y="43387"/>
                  <a:pt x="817" y="44553"/>
                </a:cubicBezTo>
                <a:lnTo>
                  <a:pt x="37179" y="44553"/>
                </a:lnTo>
                <a:lnTo>
                  <a:pt x="37179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0" name="Google Shape;1340;p26"/>
          <p:cNvSpPr/>
          <p:nvPr/>
        </p:nvSpPr>
        <p:spPr>
          <a:xfrm rot="-3371401">
            <a:off x="8078731" y="-548232"/>
            <a:ext cx="1004487" cy="1183374"/>
          </a:xfrm>
          <a:custGeom>
            <a:rect b="b" l="l" r="r" t="t"/>
            <a:pathLst>
              <a:path extrusionOk="0" h="11832" w="10602">
                <a:moveTo>
                  <a:pt x="5462" y="0"/>
                </a:moveTo>
                <a:cubicBezTo>
                  <a:pt x="2372" y="0"/>
                  <a:pt x="1" y="5907"/>
                  <a:pt x="1789" y="9382"/>
                </a:cubicBezTo>
                <a:cubicBezTo>
                  <a:pt x="2675" y="11106"/>
                  <a:pt x="4341" y="11832"/>
                  <a:pt x="5925" y="11832"/>
                </a:cubicBezTo>
                <a:cubicBezTo>
                  <a:pt x="7628" y="11832"/>
                  <a:pt x="9240" y="10997"/>
                  <a:pt x="9703" y="9654"/>
                </a:cubicBezTo>
                <a:cubicBezTo>
                  <a:pt x="10602" y="7063"/>
                  <a:pt x="9546" y="412"/>
                  <a:pt x="5713" y="14"/>
                </a:cubicBezTo>
                <a:cubicBezTo>
                  <a:pt x="5628" y="3"/>
                  <a:pt x="5547" y="0"/>
                  <a:pt x="546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1" name="Google Shape;1341;p26"/>
          <p:cNvSpPr/>
          <p:nvPr/>
        </p:nvSpPr>
        <p:spPr>
          <a:xfrm rot="-4335824">
            <a:off x="7567586" y="-1492275"/>
            <a:ext cx="2150167" cy="2278960"/>
          </a:xfrm>
          <a:custGeom>
            <a:rect b="b" l="l" r="r" t="t"/>
            <a:pathLst>
              <a:path extrusionOk="0" h="44554" w="37180">
                <a:moveTo>
                  <a:pt x="27786" y="0"/>
                </a:moveTo>
                <a:cubicBezTo>
                  <a:pt x="24969" y="3347"/>
                  <a:pt x="24958" y="8209"/>
                  <a:pt x="23557" y="12382"/>
                </a:cubicBezTo>
                <a:cubicBezTo>
                  <a:pt x="21980" y="17084"/>
                  <a:pt x="18515" y="21019"/>
                  <a:pt x="14327" y="23676"/>
                </a:cubicBezTo>
                <a:cubicBezTo>
                  <a:pt x="10400" y="26173"/>
                  <a:pt x="5653" y="27775"/>
                  <a:pt x="2944" y="31561"/>
                </a:cubicBezTo>
                <a:cubicBezTo>
                  <a:pt x="1949" y="32947"/>
                  <a:pt x="1294" y="34553"/>
                  <a:pt x="798" y="36188"/>
                </a:cubicBezTo>
                <a:cubicBezTo>
                  <a:pt x="336" y="37712"/>
                  <a:pt x="0" y="39289"/>
                  <a:pt x="38" y="40880"/>
                </a:cubicBezTo>
                <a:cubicBezTo>
                  <a:pt x="71" y="42154"/>
                  <a:pt x="347" y="43387"/>
                  <a:pt x="817" y="44553"/>
                </a:cubicBezTo>
                <a:lnTo>
                  <a:pt x="37179" y="44553"/>
                </a:lnTo>
                <a:lnTo>
                  <a:pt x="3717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2" name="Google Shape;1342;p26"/>
          <p:cNvSpPr/>
          <p:nvPr/>
        </p:nvSpPr>
        <p:spPr>
          <a:xfrm flipH="1">
            <a:off x="6993440" y="4290800"/>
            <a:ext cx="2293560" cy="786605"/>
          </a:xfrm>
          <a:custGeom>
            <a:rect b="b" l="l" r="r" t="t"/>
            <a:pathLst>
              <a:path extrusionOk="0" h="6095" w="21688">
                <a:moveTo>
                  <a:pt x="6915" y="1"/>
                </a:moveTo>
                <a:cubicBezTo>
                  <a:pt x="5690" y="1"/>
                  <a:pt x="4466" y="306"/>
                  <a:pt x="3406" y="923"/>
                </a:cubicBezTo>
                <a:cubicBezTo>
                  <a:pt x="1557" y="2000"/>
                  <a:pt x="287" y="3982"/>
                  <a:pt x="0" y="6094"/>
                </a:cubicBezTo>
                <a:lnTo>
                  <a:pt x="21687" y="6094"/>
                </a:lnTo>
                <a:cubicBezTo>
                  <a:pt x="21561" y="5767"/>
                  <a:pt x="21367" y="5468"/>
                  <a:pt x="21112" y="5236"/>
                </a:cubicBezTo>
                <a:cubicBezTo>
                  <a:pt x="20315" y="4524"/>
                  <a:pt x="19180" y="4357"/>
                  <a:pt x="18114" y="4330"/>
                </a:cubicBezTo>
                <a:cubicBezTo>
                  <a:pt x="17047" y="4303"/>
                  <a:pt x="15954" y="4385"/>
                  <a:pt x="14939" y="4058"/>
                </a:cubicBezTo>
                <a:cubicBezTo>
                  <a:pt x="13300" y="3526"/>
                  <a:pt x="12179" y="2044"/>
                  <a:pt x="10735" y="1103"/>
                </a:cubicBezTo>
                <a:cubicBezTo>
                  <a:pt x="9607" y="370"/>
                  <a:pt x="8261" y="1"/>
                  <a:pt x="691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3" name="Google Shape;1343;p26"/>
          <p:cNvSpPr/>
          <p:nvPr/>
        </p:nvSpPr>
        <p:spPr>
          <a:xfrm>
            <a:off x="6529813" y="4336457"/>
            <a:ext cx="2878771" cy="827501"/>
          </a:xfrm>
          <a:custGeom>
            <a:rect b="b" l="l" r="r" t="t"/>
            <a:pathLst>
              <a:path extrusionOk="0" h="10817" w="37631">
                <a:moveTo>
                  <a:pt x="7277" y="4167"/>
                </a:moveTo>
                <a:cubicBezTo>
                  <a:pt x="5403" y="4167"/>
                  <a:pt x="3533" y="4862"/>
                  <a:pt x="2187" y="6115"/>
                </a:cubicBezTo>
                <a:cubicBezTo>
                  <a:pt x="876" y="7338"/>
                  <a:pt x="99" y="9059"/>
                  <a:pt x="0" y="10817"/>
                </a:cubicBezTo>
                <a:lnTo>
                  <a:pt x="8269" y="10817"/>
                </a:lnTo>
                <a:cubicBezTo>
                  <a:pt x="8783" y="8742"/>
                  <a:pt x="9811" y="6796"/>
                  <a:pt x="11222" y="5189"/>
                </a:cubicBezTo>
                <a:cubicBezTo>
                  <a:pt x="10476" y="4848"/>
                  <a:pt x="9716" y="4535"/>
                  <a:pt x="8912" y="4351"/>
                </a:cubicBezTo>
                <a:cubicBezTo>
                  <a:pt x="8377" y="4228"/>
                  <a:pt x="7825" y="4167"/>
                  <a:pt x="7277" y="4167"/>
                </a:cubicBezTo>
                <a:close/>
                <a:moveTo>
                  <a:pt x="32561" y="0"/>
                </a:moveTo>
                <a:cubicBezTo>
                  <a:pt x="31471" y="0"/>
                  <a:pt x="30337" y="351"/>
                  <a:pt x="29342" y="815"/>
                </a:cubicBezTo>
                <a:cubicBezTo>
                  <a:pt x="27159" y="1829"/>
                  <a:pt x="25264" y="3326"/>
                  <a:pt x="23220" y="4582"/>
                </a:cubicBezTo>
                <a:cubicBezTo>
                  <a:pt x="23813" y="5383"/>
                  <a:pt x="24433" y="6146"/>
                  <a:pt x="25285" y="6633"/>
                </a:cubicBezTo>
                <a:cubicBezTo>
                  <a:pt x="26818" y="7508"/>
                  <a:pt x="28705" y="7271"/>
                  <a:pt x="30470" y="7345"/>
                </a:cubicBezTo>
                <a:cubicBezTo>
                  <a:pt x="32231" y="7420"/>
                  <a:pt x="34275" y="8101"/>
                  <a:pt x="34766" y="9798"/>
                </a:cubicBezTo>
                <a:cubicBezTo>
                  <a:pt x="34861" y="10128"/>
                  <a:pt x="34885" y="10472"/>
                  <a:pt x="34888" y="10817"/>
                </a:cubicBezTo>
                <a:lnTo>
                  <a:pt x="37481" y="10817"/>
                </a:lnTo>
                <a:cubicBezTo>
                  <a:pt x="37631" y="8285"/>
                  <a:pt x="37559" y="5747"/>
                  <a:pt x="36690" y="3373"/>
                </a:cubicBezTo>
                <a:cubicBezTo>
                  <a:pt x="36272" y="2228"/>
                  <a:pt x="35613" y="1087"/>
                  <a:pt x="34524" y="477"/>
                </a:cubicBezTo>
                <a:cubicBezTo>
                  <a:pt x="33917" y="140"/>
                  <a:pt x="33250" y="0"/>
                  <a:pt x="32561" y="0"/>
                </a:cubicBezTo>
                <a:close/>
              </a:path>
            </a:pathLst>
          </a:custGeom>
          <a:solidFill>
            <a:schemeClr val="accent5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4" name="Google Shape;1344;p26"/>
          <p:cNvSpPr/>
          <p:nvPr/>
        </p:nvSpPr>
        <p:spPr>
          <a:xfrm>
            <a:off x="7162315" y="4686980"/>
            <a:ext cx="2036507" cy="476978"/>
          </a:xfrm>
          <a:custGeom>
            <a:rect b="b" l="l" r="r" t="t"/>
            <a:pathLst>
              <a:path extrusionOk="0" h="6235" w="26621">
                <a:moveTo>
                  <a:pt x="14952" y="0"/>
                </a:moveTo>
                <a:cubicBezTo>
                  <a:pt x="14762" y="120"/>
                  <a:pt x="14570" y="232"/>
                  <a:pt x="14380" y="344"/>
                </a:cubicBezTo>
                <a:cubicBezTo>
                  <a:pt x="12537" y="1421"/>
                  <a:pt x="10425" y="2266"/>
                  <a:pt x="8299" y="2266"/>
                </a:cubicBezTo>
                <a:cubicBezTo>
                  <a:pt x="7812" y="2266"/>
                  <a:pt x="7321" y="2222"/>
                  <a:pt x="6834" y="2126"/>
                </a:cubicBezTo>
                <a:cubicBezTo>
                  <a:pt x="5465" y="1854"/>
                  <a:pt x="4224" y="1186"/>
                  <a:pt x="2954" y="607"/>
                </a:cubicBezTo>
                <a:cubicBezTo>
                  <a:pt x="1543" y="2214"/>
                  <a:pt x="515" y="4160"/>
                  <a:pt x="1" y="6235"/>
                </a:cubicBezTo>
                <a:lnTo>
                  <a:pt x="26620" y="6235"/>
                </a:lnTo>
                <a:cubicBezTo>
                  <a:pt x="26617" y="5890"/>
                  <a:pt x="26593" y="5546"/>
                  <a:pt x="26498" y="5216"/>
                </a:cubicBezTo>
                <a:cubicBezTo>
                  <a:pt x="26007" y="3519"/>
                  <a:pt x="23963" y="2838"/>
                  <a:pt x="22202" y="2763"/>
                </a:cubicBezTo>
                <a:cubicBezTo>
                  <a:pt x="20437" y="2689"/>
                  <a:pt x="18550" y="2926"/>
                  <a:pt x="17017" y="2051"/>
                </a:cubicBezTo>
                <a:cubicBezTo>
                  <a:pt x="16165" y="1564"/>
                  <a:pt x="15545" y="801"/>
                  <a:pt x="14952" y="0"/>
                </a:cubicBezTo>
                <a:close/>
              </a:path>
            </a:pathLst>
          </a:custGeom>
          <a:solidFill>
            <a:schemeClr val="accent5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45" name="Google Shape;134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33400" y="-483400"/>
            <a:ext cx="3105101" cy="1746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6" name="Google Shape;1346;p26"/>
          <p:cNvPicPr preferRelativeResize="0"/>
          <p:nvPr/>
        </p:nvPicPr>
        <p:blipFill rotWithShape="1">
          <a:blip r:embed="rId4">
            <a:alphaModFix/>
          </a:blip>
          <a:srcRect b="0" l="0" r="46635" t="0"/>
          <a:stretch/>
        </p:blipFill>
        <p:spPr>
          <a:xfrm>
            <a:off x="-237075" y="3105150"/>
            <a:ext cx="2132554" cy="2247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7" name="Google Shape;1347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25924" y="4475325"/>
            <a:ext cx="1594272" cy="8967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316">
          <p15:clr>
            <a:srgbClr val="FA7B17"/>
          </p15:clr>
        </p15:guide>
        <p15:guide id="2" orient="horz" pos="2982">
          <p15:clr>
            <a:srgbClr val="FA7B17"/>
          </p15:clr>
        </p15:guide>
        <p15:guide id="3" pos="288">
          <p15:clr>
            <a:srgbClr val="FA7B17"/>
          </p15:clr>
        </p15:guide>
        <p15:guide id="4" pos="4554">
          <p15:clr>
            <a:srgbClr val="FA7B17"/>
          </p15:clr>
        </p15:guide>
        <p15:guide id="5" pos="5226">
          <p15:clr>
            <a:srgbClr val="FA7B17"/>
          </p15:clr>
        </p15:guide>
        <p15:guide id="6" pos="1421">
          <p15:clr>
            <a:srgbClr val="FA7B17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2">
  <p:cSld name="TITLE_AND_BODY_1_1">
    <p:bg>
      <p:bgPr>
        <a:solidFill>
          <a:srgbClr val="FFFFFF"/>
        </a:solidFill>
      </p:bgPr>
    </p:bg>
    <p:spTree>
      <p:nvGrpSpPr>
        <p:cNvPr id="1348" name="Shape 1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9" name="Google Shape;1349;p27"/>
          <p:cNvSpPr txBox="1"/>
          <p:nvPr>
            <p:ph type="title"/>
          </p:nvPr>
        </p:nvSpPr>
        <p:spPr>
          <a:xfrm>
            <a:off x="899550" y="503388"/>
            <a:ext cx="7344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350" name="Google Shape;1350;p27"/>
          <p:cNvSpPr txBox="1"/>
          <p:nvPr>
            <p:ph idx="1" type="body"/>
          </p:nvPr>
        </p:nvSpPr>
        <p:spPr>
          <a:xfrm>
            <a:off x="720663" y="1832800"/>
            <a:ext cx="3851400" cy="26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marR="50800" rtl="0">
              <a:lnSpc>
                <a:spcPct val="166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100" u="sng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/>
            </a:lvl9pPr>
          </a:lstStyle>
          <a:p/>
        </p:txBody>
      </p:sp>
      <p:grpSp>
        <p:nvGrpSpPr>
          <p:cNvPr id="1351" name="Google Shape;1351;p27"/>
          <p:cNvGrpSpPr/>
          <p:nvPr/>
        </p:nvGrpSpPr>
        <p:grpSpPr>
          <a:xfrm>
            <a:off x="-2255105" y="4433249"/>
            <a:ext cx="4477807" cy="839588"/>
            <a:chOff x="3098100" y="3849750"/>
            <a:chExt cx="940775" cy="270425"/>
          </a:xfrm>
        </p:grpSpPr>
        <p:sp>
          <p:nvSpPr>
            <p:cNvPr id="1352" name="Google Shape;1352;p27"/>
            <p:cNvSpPr/>
            <p:nvPr/>
          </p:nvSpPr>
          <p:spPr>
            <a:xfrm>
              <a:off x="3304800" y="3882975"/>
              <a:ext cx="665525" cy="237200"/>
            </a:xfrm>
            <a:custGeom>
              <a:rect b="b" l="l" r="r" t="t"/>
              <a:pathLst>
                <a:path extrusionOk="0" h="9488" w="26621">
                  <a:moveTo>
                    <a:pt x="10146" y="1"/>
                  </a:moveTo>
                  <a:cubicBezTo>
                    <a:pt x="8817" y="1"/>
                    <a:pt x="7433" y="475"/>
                    <a:pt x="6262" y="1145"/>
                  </a:cubicBezTo>
                  <a:cubicBezTo>
                    <a:pt x="3158" y="2920"/>
                    <a:pt x="859" y="6023"/>
                    <a:pt x="1" y="9488"/>
                  </a:cubicBezTo>
                  <a:lnTo>
                    <a:pt x="26620" y="9488"/>
                  </a:lnTo>
                  <a:cubicBezTo>
                    <a:pt x="26617" y="9143"/>
                    <a:pt x="26593" y="8799"/>
                    <a:pt x="26498" y="8469"/>
                  </a:cubicBezTo>
                  <a:cubicBezTo>
                    <a:pt x="26007" y="6772"/>
                    <a:pt x="23963" y="6091"/>
                    <a:pt x="22202" y="6016"/>
                  </a:cubicBezTo>
                  <a:cubicBezTo>
                    <a:pt x="20437" y="5942"/>
                    <a:pt x="18550" y="6179"/>
                    <a:pt x="17017" y="5304"/>
                  </a:cubicBezTo>
                  <a:cubicBezTo>
                    <a:pt x="15112" y="4217"/>
                    <a:pt x="14363" y="1734"/>
                    <a:pt x="12482" y="610"/>
                  </a:cubicBezTo>
                  <a:cubicBezTo>
                    <a:pt x="11767" y="182"/>
                    <a:pt x="10967" y="1"/>
                    <a:pt x="101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27"/>
            <p:cNvSpPr/>
            <p:nvPr/>
          </p:nvSpPr>
          <p:spPr>
            <a:xfrm>
              <a:off x="3098100" y="3849750"/>
              <a:ext cx="940775" cy="270425"/>
            </a:xfrm>
            <a:custGeom>
              <a:rect b="b" l="l" r="r" t="t"/>
              <a:pathLst>
                <a:path extrusionOk="0" h="10817" w="37631">
                  <a:moveTo>
                    <a:pt x="7277" y="4167"/>
                  </a:moveTo>
                  <a:cubicBezTo>
                    <a:pt x="5403" y="4167"/>
                    <a:pt x="3533" y="4862"/>
                    <a:pt x="2187" y="6115"/>
                  </a:cubicBezTo>
                  <a:cubicBezTo>
                    <a:pt x="876" y="7338"/>
                    <a:pt x="99" y="9059"/>
                    <a:pt x="0" y="10817"/>
                  </a:cubicBezTo>
                  <a:lnTo>
                    <a:pt x="8269" y="10817"/>
                  </a:lnTo>
                  <a:cubicBezTo>
                    <a:pt x="8783" y="8742"/>
                    <a:pt x="9811" y="6796"/>
                    <a:pt x="11222" y="5189"/>
                  </a:cubicBezTo>
                  <a:cubicBezTo>
                    <a:pt x="10476" y="4848"/>
                    <a:pt x="9716" y="4535"/>
                    <a:pt x="8912" y="4351"/>
                  </a:cubicBezTo>
                  <a:cubicBezTo>
                    <a:pt x="8377" y="4228"/>
                    <a:pt x="7825" y="4167"/>
                    <a:pt x="7277" y="4167"/>
                  </a:cubicBezTo>
                  <a:close/>
                  <a:moveTo>
                    <a:pt x="32561" y="0"/>
                  </a:moveTo>
                  <a:cubicBezTo>
                    <a:pt x="31471" y="0"/>
                    <a:pt x="30337" y="351"/>
                    <a:pt x="29342" y="815"/>
                  </a:cubicBezTo>
                  <a:cubicBezTo>
                    <a:pt x="27159" y="1829"/>
                    <a:pt x="25264" y="3326"/>
                    <a:pt x="23220" y="4582"/>
                  </a:cubicBezTo>
                  <a:cubicBezTo>
                    <a:pt x="23813" y="5383"/>
                    <a:pt x="24433" y="6146"/>
                    <a:pt x="25285" y="6633"/>
                  </a:cubicBezTo>
                  <a:cubicBezTo>
                    <a:pt x="26818" y="7508"/>
                    <a:pt x="28705" y="7271"/>
                    <a:pt x="30470" y="7345"/>
                  </a:cubicBezTo>
                  <a:cubicBezTo>
                    <a:pt x="32231" y="7420"/>
                    <a:pt x="34275" y="8101"/>
                    <a:pt x="34766" y="9798"/>
                  </a:cubicBezTo>
                  <a:cubicBezTo>
                    <a:pt x="34861" y="10128"/>
                    <a:pt x="34885" y="10472"/>
                    <a:pt x="34888" y="10817"/>
                  </a:cubicBezTo>
                  <a:lnTo>
                    <a:pt x="37481" y="10817"/>
                  </a:lnTo>
                  <a:cubicBezTo>
                    <a:pt x="37631" y="8285"/>
                    <a:pt x="37559" y="5747"/>
                    <a:pt x="36690" y="3373"/>
                  </a:cubicBezTo>
                  <a:cubicBezTo>
                    <a:pt x="36272" y="2228"/>
                    <a:pt x="35613" y="1087"/>
                    <a:pt x="34524" y="477"/>
                  </a:cubicBezTo>
                  <a:cubicBezTo>
                    <a:pt x="33917" y="140"/>
                    <a:pt x="33250" y="0"/>
                    <a:pt x="325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27"/>
            <p:cNvSpPr/>
            <p:nvPr/>
          </p:nvSpPr>
          <p:spPr>
            <a:xfrm>
              <a:off x="3304800" y="3964300"/>
              <a:ext cx="665525" cy="155875"/>
            </a:xfrm>
            <a:custGeom>
              <a:rect b="b" l="l" r="r" t="t"/>
              <a:pathLst>
                <a:path extrusionOk="0" h="6235" w="26621">
                  <a:moveTo>
                    <a:pt x="14952" y="0"/>
                  </a:moveTo>
                  <a:cubicBezTo>
                    <a:pt x="14762" y="120"/>
                    <a:pt x="14570" y="232"/>
                    <a:pt x="14380" y="344"/>
                  </a:cubicBezTo>
                  <a:cubicBezTo>
                    <a:pt x="12537" y="1421"/>
                    <a:pt x="10425" y="2266"/>
                    <a:pt x="8299" y="2266"/>
                  </a:cubicBezTo>
                  <a:cubicBezTo>
                    <a:pt x="7812" y="2266"/>
                    <a:pt x="7321" y="2222"/>
                    <a:pt x="6834" y="2126"/>
                  </a:cubicBezTo>
                  <a:cubicBezTo>
                    <a:pt x="5465" y="1854"/>
                    <a:pt x="4224" y="1186"/>
                    <a:pt x="2954" y="607"/>
                  </a:cubicBezTo>
                  <a:cubicBezTo>
                    <a:pt x="1543" y="2214"/>
                    <a:pt x="515" y="4160"/>
                    <a:pt x="1" y="6235"/>
                  </a:cubicBezTo>
                  <a:lnTo>
                    <a:pt x="26620" y="6235"/>
                  </a:lnTo>
                  <a:cubicBezTo>
                    <a:pt x="26617" y="5890"/>
                    <a:pt x="26593" y="5546"/>
                    <a:pt x="26498" y="5216"/>
                  </a:cubicBezTo>
                  <a:cubicBezTo>
                    <a:pt x="26007" y="3519"/>
                    <a:pt x="23963" y="2838"/>
                    <a:pt x="22202" y="2763"/>
                  </a:cubicBezTo>
                  <a:cubicBezTo>
                    <a:pt x="20437" y="2689"/>
                    <a:pt x="18550" y="2926"/>
                    <a:pt x="17017" y="2051"/>
                  </a:cubicBezTo>
                  <a:cubicBezTo>
                    <a:pt x="16165" y="1564"/>
                    <a:pt x="15545" y="801"/>
                    <a:pt x="1495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55" name="Google Shape;1355;p27"/>
          <p:cNvGrpSpPr/>
          <p:nvPr/>
        </p:nvGrpSpPr>
        <p:grpSpPr>
          <a:xfrm>
            <a:off x="4038601" y="-137099"/>
            <a:ext cx="5314951" cy="5357097"/>
            <a:chOff x="4038601" y="-137099"/>
            <a:chExt cx="5314951" cy="5357097"/>
          </a:xfrm>
        </p:grpSpPr>
        <p:grpSp>
          <p:nvGrpSpPr>
            <p:cNvPr id="1356" name="Google Shape;1356;p27"/>
            <p:cNvGrpSpPr/>
            <p:nvPr/>
          </p:nvGrpSpPr>
          <p:grpSpPr>
            <a:xfrm>
              <a:off x="5827386" y="-55175"/>
              <a:ext cx="3400978" cy="5274667"/>
              <a:chOff x="5827590" y="0"/>
              <a:chExt cx="3316410" cy="5143508"/>
            </a:xfrm>
          </p:grpSpPr>
          <p:sp>
            <p:nvSpPr>
              <p:cNvPr id="1357" name="Google Shape;1357;p27"/>
              <p:cNvSpPr/>
              <p:nvPr/>
            </p:nvSpPr>
            <p:spPr>
              <a:xfrm flipH="1">
                <a:off x="8348056" y="1053597"/>
                <a:ext cx="795944" cy="1305112"/>
              </a:xfrm>
              <a:custGeom>
                <a:rect b="b" l="l" r="r" t="t"/>
                <a:pathLst>
                  <a:path extrusionOk="0" h="9771" w="5959">
                    <a:moveTo>
                      <a:pt x="0" y="0"/>
                    </a:moveTo>
                    <a:lnTo>
                      <a:pt x="0" y="9498"/>
                    </a:lnTo>
                    <a:cubicBezTo>
                      <a:pt x="653" y="9672"/>
                      <a:pt x="1323" y="9770"/>
                      <a:pt x="1997" y="9770"/>
                    </a:cubicBezTo>
                    <a:cubicBezTo>
                      <a:pt x="2140" y="9770"/>
                      <a:pt x="2283" y="9766"/>
                      <a:pt x="2426" y="9757"/>
                    </a:cubicBezTo>
                    <a:cubicBezTo>
                      <a:pt x="3567" y="9685"/>
                      <a:pt x="4705" y="9297"/>
                      <a:pt x="5631" y="8632"/>
                    </a:cubicBezTo>
                    <a:cubicBezTo>
                      <a:pt x="5802" y="7917"/>
                      <a:pt x="5931" y="7198"/>
                      <a:pt x="5938" y="6473"/>
                    </a:cubicBezTo>
                    <a:cubicBezTo>
                      <a:pt x="5958" y="4524"/>
                      <a:pt x="5035" y="2586"/>
                      <a:pt x="3510" y="1370"/>
                    </a:cubicBezTo>
                    <a:cubicBezTo>
                      <a:pt x="2511" y="576"/>
                      <a:pt x="1271" y="106"/>
                      <a:pt x="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8" name="Google Shape;1358;p27"/>
              <p:cNvSpPr/>
              <p:nvPr/>
            </p:nvSpPr>
            <p:spPr>
              <a:xfrm flipH="1">
                <a:off x="8079981" y="0"/>
                <a:ext cx="1064019" cy="2206710"/>
              </a:xfrm>
              <a:custGeom>
                <a:rect b="b" l="l" r="r" t="t"/>
                <a:pathLst>
                  <a:path extrusionOk="0" h="16521" w="7966">
                    <a:moveTo>
                      <a:pt x="945" y="1"/>
                    </a:moveTo>
                    <a:cubicBezTo>
                      <a:pt x="632" y="1"/>
                      <a:pt x="316" y="22"/>
                      <a:pt x="0" y="56"/>
                    </a:cubicBezTo>
                    <a:lnTo>
                      <a:pt x="0" y="7888"/>
                    </a:lnTo>
                    <a:cubicBezTo>
                      <a:pt x="1271" y="7994"/>
                      <a:pt x="2511" y="8464"/>
                      <a:pt x="3510" y="9258"/>
                    </a:cubicBezTo>
                    <a:cubicBezTo>
                      <a:pt x="5035" y="10474"/>
                      <a:pt x="5958" y="12412"/>
                      <a:pt x="5938" y="14361"/>
                    </a:cubicBezTo>
                    <a:cubicBezTo>
                      <a:pt x="5931" y="15086"/>
                      <a:pt x="5802" y="15805"/>
                      <a:pt x="5631" y="16520"/>
                    </a:cubicBezTo>
                    <a:cubicBezTo>
                      <a:pt x="6098" y="16184"/>
                      <a:pt x="6510" y="15778"/>
                      <a:pt x="6841" y="15305"/>
                    </a:cubicBezTo>
                    <a:cubicBezTo>
                      <a:pt x="7826" y="13888"/>
                      <a:pt x="7966" y="11871"/>
                      <a:pt x="7005" y="10440"/>
                    </a:cubicBezTo>
                    <a:cubicBezTo>
                      <a:pt x="6401" y="9537"/>
                      <a:pt x="5451" y="8937"/>
                      <a:pt x="4661" y="8191"/>
                    </a:cubicBezTo>
                    <a:cubicBezTo>
                      <a:pt x="3870" y="7445"/>
                      <a:pt x="3203" y="6389"/>
                      <a:pt x="3438" y="5330"/>
                    </a:cubicBezTo>
                    <a:cubicBezTo>
                      <a:pt x="3618" y="4519"/>
                      <a:pt x="4296" y="3882"/>
                      <a:pt x="4470" y="3071"/>
                    </a:cubicBezTo>
                    <a:cubicBezTo>
                      <a:pt x="4729" y="1848"/>
                      <a:pt x="3717" y="646"/>
                      <a:pt x="2535" y="240"/>
                    </a:cubicBezTo>
                    <a:cubicBezTo>
                      <a:pt x="2021" y="65"/>
                      <a:pt x="1487" y="1"/>
                      <a:pt x="9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9" name="Google Shape;1359;p27"/>
              <p:cNvSpPr/>
              <p:nvPr/>
            </p:nvSpPr>
            <p:spPr>
              <a:xfrm flipH="1">
                <a:off x="5827590" y="2206571"/>
                <a:ext cx="3316410" cy="2936937"/>
              </a:xfrm>
              <a:custGeom>
                <a:rect b="b" l="l" r="r" t="t"/>
                <a:pathLst>
                  <a:path extrusionOk="0" h="21988" w="24829">
                    <a:moveTo>
                      <a:pt x="5631" y="0"/>
                    </a:moveTo>
                    <a:lnTo>
                      <a:pt x="5631" y="0"/>
                    </a:lnTo>
                    <a:cubicBezTo>
                      <a:pt x="4705" y="665"/>
                      <a:pt x="3567" y="1053"/>
                      <a:pt x="2426" y="1125"/>
                    </a:cubicBezTo>
                    <a:cubicBezTo>
                      <a:pt x="2283" y="1134"/>
                      <a:pt x="2140" y="1138"/>
                      <a:pt x="1997" y="1138"/>
                    </a:cubicBezTo>
                    <a:cubicBezTo>
                      <a:pt x="1323" y="1138"/>
                      <a:pt x="653" y="1040"/>
                      <a:pt x="0" y="866"/>
                    </a:cubicBezTo>
                    <a:lnTo>
                      <a:pt x="0" y="21988"/>
                    </a:lnTo>
                    <a:lnTo>
                      <a:pt x="23881" y="21988"/>
                    </a:lnTo>
                    <a:cubicBezTo>
                      <a:pt x="24157" y="21442"/>
                      <a:pt x="24372" y="20874"/>
                      <a:pt x="24471" y="20264"/>
                    </a:cubicBezTo>
                    <a:cubicBezTo>
                      <a:pt x="24829" y="18036"/>
                      <a:pt x="23483" y="15801"/>
                      <a:pt x="21647" y="14486"/>
                    </a:cubicBezTo>
                    <a:cubicBezTo>
                      <a:pt x="19807" y="13175"/>
                      <a:pt x="17552" y="12616"/>
                      <a:pt x="15337" y="12162"/>
                    </a:cubicBezTo>
                    <a:cubicBezTo>
                      <a:pt x="13123" y="11709"/>
                      <a:pt x="10857" y="11328"/>
                      <a:pt x="8848" y="10296"/>
                    </a:cubicBezTo>
                    <a:cubicBezTo>
                      <a:pt x="6837" y="9267"/>
                      <a:pt x="5083" y="7445"/>
                      <a:pt x="4783" y="5206"/>
                    </a:cubicBezTo>
                    <a:cubicBezTo>
                      <a:pt x="4548" y="3452"/>
                      <a:pt x="5213" y="1738"/>
                      <a:pt x="563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id="1360" name="Google Shape;1360;p27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162675" y="-137099"/>
              <a:ext cx="3190877" cy="179485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61" name="Google Shape;1361;p2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038601" y="2247600"/>
              <a:ext cx="5284301" cy="297239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3_2">
    <p:spTree>
      <p:nvGrpSpPr>
        <p:cNvPr id="1362" name="Shape 1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3" name="Google Shape;1363;p28"/>
          <p:cNvSpPr txBox="1"/>
          <p:nvPr>
            <p:ph type="title"/>
          </p:nvPr>
        </p:nvSpPr>
        <p:spPr>
          <a:xfrm>
            <a:off x="914400" y="499701"/>
            <a:ext cx="729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1364" name="Google Shape;1364;p28"/>
          <p:cNvGrpSpPr/>
          <p:nvPr/>
        </p:nvGrpSpPr>
        <p:grpSpPr>
          <a:xfrm>
            <a:off x="4340703" y="4855367"/>
            <a:ext cx="2740195" cy="335138"/>
            <a:chOff x="3731103" y="4808559"/>
            <a:chExt cx="2740195" cy="335138"/>
          </a:xfrm>
        </p:grpSpPr>
        <p:sp>
          <p:nvSpPr>
            <p:cNvPr id="1365" name="Google Shape;1365;p28"/>
            <p:cNvSpPr/>
            <p:nvPr/>
          </p:nvSpPr>
          <p:spPr>
            <a:xfrm>
              <a:off x="4333158" y="4849734"/>
              <a:ext cx="1938475" cy="293962"/>
            </a:xfrm>
            <a:custGeom>
              <a:rect b="b" l="l" r="r" t="t"/>
              <a:pathLst>
                <a:path extrusionOk="0" h="9488" w="26621">
                  <a:moveTo>
                    <a:pt x="10146" y="1"/>
                  </a:moveTo>
                  <a:cubicBezTo>
                    <a:pt x="8817" y="1"/>
                    <a:pt x="7433" y="475"/>
                    <a:pt x="6262" y="1145"/>
                  </a:cubicBezTo>
                  <a:cubicBezTo>
                    <a:pt x="3158" y="2920"/>
                    <a:pt x="859" y="6023"/>
                    <a:pt x="1" y="9488"/>
                  </a:cubicBezTo>
                  <a:lnTo>
                    <a:pt x="26620" y="9488"/>
                  </a:lnTo>
                  <a:cubicBezTo>
                    <a:pt x="26617" y="9143"/>
                    <a:pt x="26593" y="8799"/>
                    <a:pt x="26498" y="8469"/>
                  </a:cubicBezTo>
                  <a:cubicBezTo>
                    <a:pt x="26007" y="6772"/>
                    <a:pt x="23963" y="6091"/>
                    <a:pt x="22202" y="6016"/>
                  </a:cubicBezTo>
                  <a:cubicBezTo>
                    <a:pt x="20437" y="5942"/>
                    <a:pt x="18550" y="6179"/>
                    <a:pt x="17017" y="5304"/>
                  </a:cubicBezTo>
                  <a:cubicBezTo>
                    <a:pt x="15112" y="4217"/>
                    <a:pt x="14363" y="1734"/>
                    <a:pt x="12482" y="610"/>
                  </a:cubicBezTo>
                  <a:cubicBezTo>
                    <a:pt x="11767" y="182"/>
                    <a:pt x="10967" y="1"/>
                    <a:pt x="101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28"/>
            <p:cNvSpPr/>
            <p:nvPr/>
          </p:nvSpPr>
          <p:spPr>
            <a:xfrm>
              <a:off x="3731103" y="4808559"/>
              <a:ext cx="2740195" cy="335138"/>
            </a:xfrm>
            <a:custGeom>
              <a:rect b="b" l="l" r="r" t="t"/>
              <a:pathLst>
                <a:path extrusionOk="0" h="10817" w="37631">
                  <a:moveTo>
                    <a:pt x="7277" y="4167"/>
                  </a:moveTo>
                  <a:cubicBezTo>
                    <a:pt x="5403" y="4167"/>
                    <a:pt x="3533" y="4862"/>
                    <a:pt x="2187" y="6115"/>
                  </a:cubicBezTo>
                  <a:cubicBezTo>
                    <a:pt x="876" y="7338"/>
                    <a:pt x="99" y="9059"/>
                    <a:pt x="0" y="10817"/>
                  </a:cubicBezTo>
                  <a:lnTo>
                    <a:pt x="8269" y="10817"/>
                  </a:lnTo>
                  <a:cubicBezTo>
                    <a:pt x="8783" y="8742"/>
                    <a:pt x="9811" y="6796"/>
                    <a:pt x="11222" y="5189"/>
                  </a:cubicBezTo>
                  <a:cubicBezTo>
                    <a:pt x="10476" y="4848"/>
                    <a:pt x="9716" y="4535"/>
                    <a:pt x="8912" y="4351"/>
                  </a:cubicBezTo>
                  <a:cubicBezTo>
                    <a:pt x="8377" y="4228"/>
                    <a:pt x="7825" y="4167"/>
                    <a:pt x="7277" y="4167"/>
                  </a:cubicBezTo>
                  <a:close/>
                  <a:moveTo>
                    <a:pt x="32561" y="0"/>
                  </a:moveTo>
                  <a:cubicBezTo>
                    <a:pt x="31471" y="0"/>
                    <a:pt x="30337" y="351"/>
                    <a:pt x="29342" y="815"/>
                  </a:cubicBezTo>
                  <a:cubicBezTo>
                    <a:pt x="27159" y="1829"/>
                    <a:pt x="25264" y="3326"/>
                    <a:pt x="23220" y="4582"/>
                  </a:cubicBezTo>
                  <a:cubicBezTo>
                    <a:pt x="23813" y="5383"/>
                    <a:pt x="24433" y="6146"/>
                    <a:pt x="25285" y="6633"/>
                  </a:cubicBezTo>
                  <a:cubicBezTo>
                    <a:pt x="26818" y="7508"/>
                    <a:pt x="28705" y="7271"/>
                    <a:pt x="30470" y="7345"/>
                  </a:cubicBezTo>
                  <a:cubicBezTo>
                    <a:pt x="32231" y="7420"/>
                    <a:pt x="34275" y="8101"/>
                    <a:pt x="34766" y="9798"/>
                  </a:cubicBezTo>
                  <a:cubicBezTo>
                    <a:pt x="34861" y="10128"/>
                    <a:pt x="34885" y="10472"/>
                    <a:pt x="34888" y="10817"/>
                  </a:cubicBezTo>
                  <a:lnTo>
                    <a:pt x="37481" y="10817"/>
                  </a:lnTo>
                  <a:cubicBezTo>
                    <a:pt x="37631" y="8285"/>
                    <a:pt x="37559" y="5747"/>
                    <a:pt x="36690" y="3373"/>
                  </a:cubicBezTo>
                  <a:cubicBezTo>
                    <a:pt x="36272" y="2228"/>
                    <a:pt x="35613" y="1087"/>
                    <a:pt x="34524" y="477"/>
                  </a:cubicBezTo>
                  <a:cubicBezTo>
                    <a:pt x="33917" y="140"/>
                    <a:pt x="33250" y="0"/>
                    <a:pt x="325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28"/>
            <p:cNvSpPr/>
            <p:nvPr/>
          </p:nvSpPr>
          <p:spPr>
            <a:xfrm>
              <a:off x="4333158" y="4950520"/>
              <a:ext cx="1938475" cy="193176"/>
            </a:xfrm>
            <a:custGeom>
              <a:rect b="b" l="l" r="r" t="t"/>
              <a:pathLst>
                <a:path extrusionOk="0" h="6235" w="26621">
                  <a:moveTo>
                    <a:pt x="14952" y="0"/>
                  </a:moveTo>
                  <a:cubicBezTo>
                    <a:pt x="14762" y="120"/>
                    <a:pt x="14570" y="232"/>
                    <a:pt x="14380" y="344"/>
                  </a:cubicBezTo>
                  <a:cubicBezTo>
                    <a:pt x="12537" y="1421"/>
                    <a:pt x="10425" y="2266"/>
                    <a:pt x="8299" y="2266"/>
                  </a:cubicBezTo>
                  <a:cubicBezTo>
                    <a:pt x="7812" y="2266"/>
                    <a:pt x="7321" y="2222"/>
                    <a:pt x="6834" y="2126"/>
                  </a:cubicBezTo>
                  <a:cubicBezTo>
                    <a:pt x="5465" y="1854"/>
                    <a:pt x="4224" y="1186"/>
                    <a:pt x="2954" y="607"/>
                  </a:cubicBezTo>
                  <a:cubicBezTo>
                    <a:pt x="1543" y="2214"/>
                    <a:pt x="515" y="4160"/>
                    <a:pt x="1" y="6235"/>
                  </a:cubicBezTo>
                  <a:lnTo>
                    <a:pt x="26620" y="6235"/>
                  </a:lnTo>
                  <a:cubicBezTo>
                    <a:pt x="26617" y="5890"/>
                    <a:pt x="26593" y="5546"/>
                    <a:pt x="26498" y="5216"/>
                  </a:cubicBezTo>
                  <a:cubicBezTo>
                    <a:pt x="26007" y="3519"/>
                    <a:pt x="23963" y="2838"/>
                    <a:pt x="22202" y="2763"/>
                  </a:cubicBezTo>
                  <a:cubicBezTo>
                    <a:pt x="20437" y="2689"/>
                    <a:pt x="18550" y="2926"/>
                    <a:pt x="17017" y="2051"/>
                  </a:cubicBezTo>
                  <a:cubicBezTo>
                    <a:pt x="16165" y="1564"/>
                    <a:pt x="15545" y="801"/>
                    <a:pt x="149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68" name="Google Shape;1368;p28"/>
          <p:cNvGrpSpPr/>
          <p:nvPr/>
        </p:nvGrpSpPr>
        <p:grpSpPr>
          <a:xfrm>
            <a:off x="5345050" y="-1560054"/>
            <a:ext cx="4971049" cy="3954101"/>
            <a:chOff x="5345050" y="-1560054"/>
            <a:chExt cx="4971049" cy="3954101"/>
          </a:xfrm>
        </p:grpSpPr>
        <p:sp>
          <p:nvSpPr>
            <p:cNvPr id="1369" name="Google Shape;1369;p28"/>
            <p:cNvSpPr/>
            <p:nvPr/>
          </p:nvSpPr>
          <p:spPr>
            <a:xfrm rot="7712825">
              <a:off x="7528643" y="-1441460"/>
              <a:ext cx="1662997" cy="2821926"/>
            </a:xfrm>
            <a:custGeom>
              <a:rect b="b" l="l" r="r" t="t"/>
              <a:pathLst>
                <a:path extrusionOk="0" h="16379" w="14676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28"/>
            <p:cNvSpPr/>
            <p:nvPr/>
          </p:nvSpPr>
          <p:spPr>
            <a:xfrm rot="10617885">
              <a:off x="8579541" y="-469927"/>
              <a:ext cx="1662996" cy="2821927"/>
            </a:xfrm>
            <a:custGeom>
              <a:rect b="b" l="l" r="r" t="t"/>
              <a:pathLst>
                <a:path extrusionOk="0" h="16379" w="14676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371" name="Google Shape;1371;p28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5345050" y="-72575"/>
              <a:ext cx="4074470" cy="22919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372" name="Google Shape;1372;p28"/>
          <p:cNvGrpSpPr/>
          <p:nvPr/>
        </p:nvGrpSpPr>
        <p:grpSpPr>
          <a:xfrm>
            <a:off x="-601612" y="3343275"/>
            <a:ext cx="3894259" cy="3108268"/>
            <a:chOff x="-601612" y="3343275"/>
            <a:chExt cx="3894259" cy="3108268"/>
          </a:xfrm>
        </p:grpSpPr>
        <p:sp>
          <p:nvSpPr>
            <p:cNvPr id="1373" name="Google Shape;1373;p28"/>
            <p:cNvSpPr/>
            <p:nvPr/>
          </p:nvSpPr>
          <p:spPr>
            <a:xfrm flipH="1" rot="10800000">
              <a:off x="-350341" y="4191700"/>
              <a:ext cx="1115229" cy="1401387"/>
            </a:xfrm>
            <a:custGeom>
              <a:rect b="b" l="l" r="r" t="t"/>
              <a:pathLst>
                <a:path extrusionOk="0" h="16379" w="14676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28"/>
            <p:cNvSpPr/>
            <p:nvPr/>
          </p:nvSpPr>
          <p:spPr>
            <a:xfrm rot="6129409">
              <a:off x="121333" y="3930606"/>
              <a:ext cx="1662990" cy="2821948"/>
            </a:xfrm>
            <a:custGeom>
              <a:rect b="b" l="l" r="r" t="t"/>
              <a:pathLst>
                <a:path extrusionOk="0" h="16379" w="14676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375" name="Google Shape;1375;p2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82800" y="3343275"/>
              <a:ext cx="3375446" cy="189869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TITLE_ONLY_3_1_2">
    <p:spTree>
      <p:nvGrpSpPr>
        <p:cNvPr id="1376" name="Shape 1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7" name="Google Shape;1377;p29"/>
          <p:cNvSpPr txBox="1"/>
          <p:nvPr>
            <p:ph type="title"/>
          </p:nvPr>
        </p:nvSpPr>
        <p:spPr>
          <a:xfrm>
            <a:off x="914400" y="504464"/>
            <a:ext cx="73152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1378" name="Google Shape;1378;p29"/>
          <p:cNvGrpSpPr/>
          <p:nvPr/>
        </p:nvGrpSpPr>
        <p:grpSpPr>
          <a:xfrm>
            <a:off x="6820200" y="-775628"/>
            <a:ext cx="2733576" cy="1948491"/>
            <a:chOff x="6820200" y="-775628"/>
            <a:chExt cx="2733576" cy="1948491"/>
          </a:xfrm>
        </p:grpSpPr>
        <p:pic>
          <p:nvPicPr>
            <p:cNvPr id="1379" name="Google Shape;1379;p29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820200" y="-775628"/>
              <a:ext cx="2733576" cy="153762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380" name="Google Shape;1380;p29"/>
            <p:cNvGrpSpPr/>
            <p:nvPr/>
          </p:nvGrpSpPr>
          <p:grpSpPr>
            <a:xfrm>
              <a:off x="7971350" y="-76206"/>
              <a:ext cx="1248849" cy="1249070"/>
              <a:chOff x="4566375" y="4123125"/>
              <a:chExt cx="565525" cy="565625"/>
            </a:xfrm>
          </p:grpSpPr>
          <p:sp>
            <p:nvSpPr>
              <p:cNvPr id="1381" name="Google Shape;1381;p29"/>
              <p:cNvSpPr/>
              <p:nvPr/>
            </p:nvSpPr>
            <p:spPr>
              <a:xfrm>
                <a:off x="4566375" y="4123125"/>
                <a:ext cx="565525" cy="565625"/>
              </a:xfrm>
              <a:custGeom>
                <a:rect b="b" l="l" r="r" t="t"/>
                <a:pathLst>
                  <a:path extrusionOk="0" h="22625" w="22621">
                    <a:moveTo>
                      <a:pt x="0" y="1"/>
                    </a:moveTo>
                    <a:lnTo>
                      <a:pt x="0" y="5911"/>
                    </a:lnTo>
                    <a:cubicBezTo>
                      <a:pt x="511" y="8092"/>
                      <a:pt x="1547" y="10275"/>
                      <a:pt x="3540" y="11314"/>
                    </a:cubicBezTo>
                    <a:cubicBezTo>
                      <a:pt x="6922" y="13074"/>
                      <a:pt x="8863" y="13333"/>
                      <a:pt x="10258" y="13333"/>
                    </a:cubicBezTo>
                    <a:cubicBezTo>
                      <a:pt x="10645" y="13333"/>
                      <a:pt x="10989" y="13313"/>
                      <a:pt x="11311" y="13300"/>
                    </a:cubicBezTo>
                    <a:cubicBezTo>
                      <a:pt x="11443" y="13295"/>
                      <a:pt x="11572" y="13292"/>
                      <a:pt x="11699" y="13292"/>
                    </a:cubicBezTo>
                    <a:cubicBezTo>
                      <a:pt x="19177" y="13292"/>
                      <a:pt x="18328" y="22209"/>
                      <a:pt x="21544" y="22625"/>
                    </a:cubicBezTo>
                    <a:lnTo>
                      <a:pt x="22621" y="22625"/>
                    </a:lnTo>
                    <a:lnTo>
                      <a:pt x="2262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2" name="Google Shape;1382;p29"/>
              <p:cNvSpPr/>
              <p:nvPr/>
            </p:nvSpPr>
            <p:spPr>
              <a:xfrm>
                <a:off x="4575400" y="4123125"/>
                <a:ext cx="556500" cy="428500"/>
              </a:xfrm>
              <a:custGeom>
                <a:rect b="b" l="l" r="r" t="t"/>
                <a:pathLst>
                  <a:path extrusionOk="0" h="17140" w="22260">
                    <a:moveTo>
                      <a:pt x="982" y="1"/>
                    </a:moveTo>
                    <a:cubicBezTo>
                      <a:pt x="498" y="2099"/>
                      <a:pt x="1" y="6644"/>
                      <a:pt x="4004" y="8776"/>
                    </a:cubicBezTo>
                    <a:cubicBezTo>
                      <a:pt x="9307" y="11607"/>
                      <a:pt x="14728" y="9249"/>
                      <a:pt x="16376" y="12609"/>
                    </a:cubicBezTo>
                    <a:cubicBezTo>
                      <a:pt x="17722" y="15343"/>
                      <a:pt x="19573" y="17139"/>
                      <a:pt x="21583" y="17139"/>
                    </a:cubicBezTo>
                    <a:cubicBezTo>
                      <a:pt x="21807" y="17139"/>
                      <a:pt x="22033" y="17117"/>
                      <a:pt x="22260" y="17071"/>
                    </a:cubicBezTo>
                    <a:lnTo>
                      <a:pt x="2226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3" name="Google Shape;1383;p29"/>
              <p:cNvSpPr/>
              <p:nvPr/>
            </p:nvSpPr>
            <p:spPr>
              <a:xfrm>
                <a:off x="4932850" y="4123125"/>
                <a:ext cx="194025" cy="75100"/>
              </a:xfrm>
              <a:custGeom>
                <a:rect b="b" l="l" r="r" t="t"/>
                <a:pathLst>
                  <a:path extrusionOk="0" h="3004" w="7761">
                    <a:moveTo>
                      <a:pt x="324" y="1"/>
                    </a:moveTo>
                    <a:cubicBezTo>
                      <a:pt x="151" y="300"/>
                      <a:pt x="1" y="798"/>
                      <a:pt x="239" y="1489"/>
                    </a:cubicBezTo>
                    <a:cubicBezTo>
                      <a:pt x="536" y="2352"/>
                      <a:pt x="1622" y="3004"/>
                      <a:pt x="2776" y="3004"/>
                    </a:cubicBezTo>
                    <a:cubicBezTo>
                      <a:pt x="3239" y="3004"/>
                      <a:pt x="3712" y="2899"/>
                      <a:pt x="4150" y="2661"/>
                    </a:cubicBezTo>
                    <a:cubicBezTo>
                      <a:pt x="5676" y="1826"/>
                      <a:pt x="6292" y="1210"/>
                      <a:pt x="6947" y="1012"/>
                    </a:cubicBezTo>
                    <a:cubicBezTo>
                      <a:pt x="7359" y="886"/>
                      <a:pt x="7761" y="402"/>
                      <a:pt x="741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4" name="Google Shape;1384;p29"/>
              <p:cNvSpPr/>
              <p:nvPr/>
            </p:nvSpPr>
            <p:spPr>
              <a:xfrm>
                <a:off x="4836025" y="4582925"/>
                <a:ext cx="124500" cy="87550"/>
              </a:xfrm>
              <a:custGeom>
                <a:rect b="b" l="l" r="r" t="t"/>
                <a:pathLst>
                  <a:path extrusionOk="0" h="3502" w="4980">
                    <a:moveTo>
                      <a:pt x="2355" y="0"/>
                    </a:moveTo>
                    <a:cubicBezTo>
                      <a:pt x="1993" y="0"/>
                      <a:pt x="1597" y="92"/>
                      <a:pt x="1179" y="304"/>
                    </a:cubicBezTo>
                    <a:cubicBezTo>
                      <a:pt x="1179" y="304"/>
                      <a:pt x="0" y="965"/>
                      <a:pt x="395" y="2283"/>
                    </a:cubicBezTo>
                    <a:cubicBezTo>
                      <a:pt x="626" y="3060"/>
                      <a:pt x="1728" y="3502"/>
                      <a:pt x="2740" y="3502"/>
                    </a:cubicBezTo>
                    <a:cubicBezTo>
                      <a:pt x="3447" y="3502"/>
                      <a:pt x="4110" y="3286"/>
                      <a:pt x="4401" y="2818"/>
                    </a:cubicBezTo>
                    <a:cubicBezTo>
                      <a:pt x="4980" y="1883"/>
                      <a:pt x="4003" y="0"/>
                      <a:pt x="235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385" name="Google Shape;1385;p29"/>
          <p:cNvGrpSpPr/>
          <p:nvPr/>
        </p:nvGrpSpPr>
        <p:grpSpPr>
          <a:xfrm>
            <a:off x="-124850" y="3209925"/>
            <a:ext cx="2622160" cy="2514600"/>
            <a:chOff x="-124850" y="3209925"/>
            <a:chExt cx="2622160" cy="2514600"/>
          </a:xfrm>
        </p:grpSpPr>
        <p:grpSp>
          <p:nvGrpSpPr>
            <p:cNvPr id="1386" name="Google Shape;1386;p29"/>
            <p:cNvGrpSpPr/>
            <p:nvPr/>
          </p:nvGrpSpPr>
          <p:grpSpPr>
            <a:xfrm rot="5400000">
              <a:off x="380886" y="3067041"/>
              <a:ext cx="1659337" cy="2573510"/>
              <a:chOff x="5827590" y="0"/>
              <a:chExt cx="3316410" cy="5143508"/>
            </a:xfrm>
          </p:grpSpPr>
          <p:sp>
            <p:nvSpPr>
              <p:cNvPr id="1387" name="Google Shape;1387;p29"/>
              <p:cNvSpPr/>
              <p:nvPr/>
            </p:nvSpPr>
            <p:spPr>
              <a:xfrm flipH="1">
                <a:off x="8348056" y="1053597"/>
                <a:ext cx="795944" cy="1305112"/>
              </a:xfrm>
              <a:custGeom>
                <a:rect b="b" l="l" r="r" t="t"/>
                <a:pathLst>
                  <a:path extrusionOk="0" h="9771" w="5959">
                    <a:moveTo>
                      <a:pt x="0" y="0"/>
                    </a:moveTo>
                    <a:lnTo>
                      <a:pt x="0" y="9498"/>
                    </a:lnTo>
                    <a:cubicBezTo>
                      <a:pt x="653" y="9672"/>
                      <a:pt x="1323" y="9770"/>
                      <a:pt x="1997" y="9770"/>
                    </a:cubicBezTo>
                    <a:cubicBezTo>
                      <a:pt x="2140" y="9770"/>
                      <a:pt x="2283" y="9766"/>
                      <a:pt x="2426" y="9757"/>
                    </a:cubicBezTo>
                    <a:cubicBezTo>
                      <a:pt x="3567" y="9685"/>
                      <a:pt x="4705" y="9297"/>
                      <a:pt x="5631" y="8632"/>
                    </a:cubicBezTo>
                    <a:cubicBezTo>
                      <a:pt x="5802" y="7917"/>
                      <a:pt x="5931" y="7198"/>
                      <a:pt x="5938" y="6473"/>
                    </a:cubicBezTo>
                    <a:cubicBezTo>
                      <a:pt x="5958" y="4524"/>
                      <a:pt x="5035" y="2586"/>
                      <a:pt x="3510" y="1370"/>
                    </a:cubicBezTo>
                    <a:cubicBezTo>
                      <a:pt x="2511" y="576"/>
                      <a:pt x="1271" y="106"/>
                      <a:pt x="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8" name="Google Shape;1388;p29"/>
              <p:cNvSpPr/>
              <p:nvPr/>
            </p:nvSpPr>
            <p:spPr>
              <a:xfrm flipH="1">
                <a:off x="8079981" y="0"/>
                <a:ext cx="1064019" cy="2206710"/>
              </a:xfrm>
              <a:custGeom>
                <a:rect b="b" l="l" r="r" t="t"/>
                <a:pathLst>
                  <a:path extrusionOk="0" h="16521" w="7966">
                    <a:moveTo>
                      <a:pt x="945" y="1"/>
                    </a:moveTo>
                    <a:cubicBezTo>
                      <a:pt x="632" y="1"/>
                      <a:pt x="316" y="22"/>
                      <a:pt x="0" y="56"/>
                    </a:cubicBezTo>
                    <a:lnTo>
                      <a:pt x="0" y="7888"/>
                    </a:lnTo>
                    <a:cubicBezTo>
                      <a:pt x="1271" y="7994"/>
                      <a:pt x="2511" y="8464"/>
                      <a:pt x="3510" y="9258"/>
                    </a:cubicBezTo>
                    <a:cubicBezTo>
                      <a:pt x="5035" y="10474"/>
                      <a:pt x="5958" y="12412"/>
                      <a:pt x="5938" y="14361"/>
                    </a:cubicBezTo>
                    <a:cubicBezTo>
                      <a:pt x="5931" y="15086"/>
                      <a:pt x="5802" y="15805"/>
                      <a:pt x="5631" y="16520"/>
                    </a:cubicBezTo>
                    <a:cubicBezTo>
                      <a:pt x="6098" y="16184"/>
                      <a:pt x="6510" y="15778"/>
                      <a:pt x="6841" y="15305"/>
                    </a:cubicBezTo>
                    <a:cubicBezTo>
                      <a:pt x="7826" y="13888"/>
                      <a:pt x="7966" y="11871"/>
                      <a:pt x="7005" y="10440"/>
                    </a:cubicBezTo>
                    <a:cubicBezTo>
                      <a:pt x="6401" y="9537"/>
                      <a:pt x="5451" y="8937"/>
                      <a:pt x="4661" y="8191"/>
                    </a:cubicBezTo>
                    <a:cubicBezTo>
                      <a:pt x="3870" y="7445"/>
                      <a:pt x="3203" y="6389"/>
                      <a:pt x="3438" y="5330"/>
                    </a:cubicBezTo>
                    <a:cubicBezTo>
                      <a:pt x="3618" y="4519"/>
                      <a:pt x="4296" y="3882"/>
                      <a:pt x="4470" y="3071"/>
                    </a:cubicBezTo>
                    <a:cubicBezTo>
                      <a:pt x="4729" y="1848"/>
                      <a:pt x="3717" y="646"/>
                      <a:pt x="2535" y="240"/>
                    </a:cubicBezTo>
                    <a:cubicBezTo>
                      <a:pt x="2021" y="65"/>
                      <a:pt x="1487" y="1"/>
                      <a:pt x="9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9" name="Google Shape;1389;p29"/>
              <p:cNvSpPr/>
              <p:nvPr/>
            </p:nvSpPr>
            <p:spPr>
              <a:xfrm flipH="1">
                <a:off x="5827590" y="2206571"/>
                <a:ext cx="3316410" cy="2936937"/>
              </a:xfrm>
              <a:custGeom>
                <a:rect b="b" l="l" r="r" t="t"/>
                <a:pathLst>
                  <a:path extrusionOk="0" h="21988" w="24829">
                    <a:moveTo>
                      <a:pt x="5631" y="0"/>
                    </a:moveTo>
                    <a:lnTo>
                      <a:pt x="5631" y="0"/>
                    </a:lnTo>
                    <a:cubicBezTo>
                      <a:pt x="4705" y="665"/>
                      <a:pt x="3567" y="1053"/>
                      <a:pt x="2426" y="1125"/>
                    </a:cubicBezTo>
                    <a:cubicBezTo>
                      <a:pt x="2283" y="1134"/>
                      <a:pt x="2140" y="1138"/>
                      <a:pt x="1997" y="1138"/>
                    </a:cubicBezTo>
                    <a:cubicBezTo>
                      <a:pt x="1323" y="1138"/>
                      <a:pt x="653" y="1040"/>
                      <a:pt x="0" y="866"/>
                    </a:cubicBezTo>
                    <a:lnTo>
                      <a:pt x="0" y="21988"/>
                    </a:lnTo>
                    <a:lnTo>
                      <a:pt x="23881" y="21988"/>
                    </a:lnTo>
                    <a:cubicBezTo>
                      <a:pt x="24157" y="21442"/>
                      <a:pt x="24372" y="20874"/>
                      <a:pt x="24471" y="20264"/>
                    </a:cubicBezTo>
                    <a:cubicBezTo>
                      <a:pt x="24829" y="18036"/>
                      <a:pt x="23483" y="15801"/>
                      <a:pt x="21647" y="14486"/>
                    </a:cubicBezTo>
                    <a:cubicBezTo>
                      <a:pt x="19807" y="13175"/>
                      <a:pt x="17552" y="12616"/>
                      <a:pt x="15337" y="12162"/>
                    </a:cubicBezTo>
                    <a:cubicBezTo>
                      <a:pt x="13123" y="11709"/>
                      <a:pt x="10857" y="11328"/>
                      <a:pt x="8848" y="10296"/>
                    </a:cubicBezTo>
                    <a:cubicBezTo>
                      <a:pt x="6837" y="9267"/>
                      <a:pt x="5083" y="7445"/>
                      <a:pt x="4783" y="5206"/>
                    </a:cubicBezTo>
                    <a:cubicBezTo>
                      <a:pt x="4548" y="3452"/>
                      <a:pt x="5213" y="1738"/>
                      <a:pt x="563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id="1390" name="Google Shape;1390;p2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5400000">
              <a:off x="-1130338" y="4215413"/>
              <a:ext cx="2514600" cy="5036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TITLE_ONLY_3_1_1_1">
    <p:spTree>
      <p:nvGrpSpPr>
        <p:cNvPr id="1391" name="Shape 1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" name="Google Shape;1392;p30"/>
          <p:cNvSpPr txBox="1"/>
          <p:nvPr>
            <p:ph type="title"/>
          </p:nvPr>
        </p:nvSpPr>
        <p:spPr>
          <a:xfrm>
            <a:off x="914400" y="511791"/>
            <a:ext cx="729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1393" name="Google Shape;1393;p30"/>
          <p:cNvGrpSpPr/>
          <p:nvPr/>
        </p:nvGrpSpPr>
        <p:grpSpPr>
          <a:xfrm>
            <a:off x="6391275" y="-678989"/>
            <a:ext cx="3190877" cy="2248692"/>
            <a:chOff x="6391275" y="-678989"/>
            <a:chExt cx="3190877" cy="2248692"/>
          </a:xfrm>
        </p:grpSpPr>
        <p:sp>
          <p:nvSpPr>
            <p:cNvPr id="1394" name="Google Shape;1394;p30"/>
            <p:cNvSpPr/>
            <p:nvPr/>
          </p:nvSpPr>
          <p:spPr>
            <a:xfrm rot="9432676">
              <a:off x="7552803" y="-428059"/>
              <a:ext cx="1513587" cy="1081190"/>
            </a:xfrm>
            <a:custGeom>
              <a:rect b="b" l="l" r="r" t="t"/>
              <a:pathLst>
                <a:path extrusionOk="0" h="11832" w="10602">
                  <a:moveTo>
                    <a:pt x="5462" y="0"/>
                  </a:moveTo>
                  <a:cubicBezTo>
                    <a:pt x="2372" y="0"/>
                    <a:pt x="1" y="5907"/>
                    <a:pt x="1789" y="9382"/>
                  </a:cubicBezTo>
                  <a:cubicBezTo>
                    <a:pt x="2675" y="11106"/>
                    <a:pt x="4341" y="11832"/>
                    <a:pt x="5925" y="11832"/>
                  </a:cubicBezTo>
                  <a:cubicBezTo>
                    <a:pt x="7628" y="11832"/>
                    <a:pt x="9240" y="10997"/>
                    <a:pt x="9703" y="9654"/>
                  </a:cubicBezTo>
                  <a:cubicBezTo>
                    <a:pt x="10602" y="7063"/>
                    <a:pt x="9546" y="412"/>
                    <a:pt x="5713" y="14"/>
                  </a:cubicBezTo>
                  <a:cubicBezTo>
                    <a:pt x="5628" y="3"/>
                    <a:pt x="5547" y="0"/>
                    <a:pt x="54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5" name="Google Shape;1395;p30"/>
            <p:cNvSpPr/>
            <p:nvPr/>
          </p:nvSpPr>
          <p:spPr>
            <a:xfrm>
              <a:off x="7734153" y="-225157"/>
              <a:ext cx="1600774" cy="1383657"/>
            </a:xfrm>
            <a:custGeom>
              <a:rect b="b" l="l" r="r" t="t"/>
              <a:pathLst>
                <a:path extrusionOk="0" h="25893" w="29956">
                  <a:moveTo>
                    <a:pt x="1594" y="1"/>
                  </a:moveTo>
                  <a:cubicBezTo>
                    <a:pt x="501" y="1468"/>
                    <a:pt x="0" y="3372"/>
                    <a:pt x="269" y="5183"/>
                  </a:cubicBezTo>
                  <a:cubicBezTo>
                    <a:pt x="566" y="7212"/>
                    <a:pt x="1811" y="9079"/>
                    <a:pt x="3570" y="10130"/>
                  </a:cubicBezTo>
                  <a:cubicBezTo>
                    <a:pt x="7155" y="12276"/>
                    <a:pt x="12261" y="11003"/>
                    <a:pt x="15412" y="13748"/>
                  </a:cubicBezTo>
                  <a:cubicBezTo>
                    <a:pt x="17755" y="15785"/>
                    <a:pt x="18105" y="19274"/>
                    <a:pt x="19798" y="21873"/>
                  </a:cubicBezTo>
                  <a:cubicBezTo>
                    <a:pt x="21137" y="23924"/>
                    <a:pt x="23357" y="25377"/>
                    <a:pt x="25773" y="25778"/>
                  </a:cubicBezTo>
                  <a:cubicBezTo>
                    <a:pt x="26239" y="25855"/>
                    <a:pt x="26710" y="25892"/>
                    <a:pt x="27182" y="25892"/>
                  </a:cubicBezTo>
                  <a:cubicBezTo>
                    <a:pt x="28121" y="25892"/>
                    <a:pt x="29060" y="25743"/>
                    <a:pt x="29956" y="25456"/>
                  </a:cubicBezTo>
                  <a:lnTo>
                    <a:pt x="299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396" name="Google Shape;1396;p30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391275" y="-225149"/>
              <a:ext cx="3190877" cy="179485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397" name="Google Shape;1397;p30"/>
          <p:cNvGrpSpPr/>
          <p:nvPr/>
        </p:nvGrpSpPr>
        <p:grpSpPr>
          <a:xfrm>
            <a:off x="-895800" y="3667189"/>
            <a:ext cx="3610425" cy="1978317"/>
            <a:chOff x="-895800" y="3667189"/>
            <a:chExt cx="3610425" cy="1978317"/>
          </a:xfrm>
        </p:grpSpPr>
        <p:sp>
          <p:nvSpPr>
            <p:cNvPr id="1398" name="Google Shape;1398;p30"/>
            <p:cNvSpPr/>
            <p:nvPr/>
          </p:nvSpPr>
          <p:spPr>
            <a:xfrm rot="9097042">
              <a:off x="-663141" y="3964503"/>
              <a:ext cx="1600810" cy="1383689"/>
            </a:xfrm>
            <a:custGeom>
              <a:rect b="b" l="l" r="r" t="t"/>
              <a:pathLst>
                <a:path extrusionOk="0" h="25893" w="29956">
                  <a:moveTo>
                    <a:pt x="1594" y="1"/>
                  </a:moveTo>
                  <a:cubicBezTo>
                    <a:pt x="501" y="1468"/>
                    <a:pt x="0" y="3372"/>
                    <a:pt x="269" y="5183"/>
                  </a:cubicBezTo>
                  <a:cubicBezTo>
                    <a:pt x="566" y="7212"/>
                    <a:pt x="1811" y="9079"/>
                    <a:pt x="3570" y="10130"/>
                  </a:cubicBezTo>
                  <a:cubicBezTo>
                    <a:pt x="7155" y="12276"/>
                    <a:pt x="12261" y="11003"/>
                    <a:pt x="15412" y="13748"/>
                  </a:cubicBezTo>
                  <a:cubicBezTo>
                    <a:pt x="17755" y="15785"/>
                    <a:pt x="18105" y="19274"/>
                    <a:pt x="19798" y="21873"/>
                  </a:cubicBezTo>
                  <a:cubicBezTo>
                    <a:pt x="21137" y="23924"/>
                    <a:pt x="23357" y="25377"/>
                    <a:pt x="25773" y="25778"/>
                  </a:cubicBezTo>
                  <a:cubicBezTo>
                    <a:pt x="26239" y="25855"/>
                    <a:pt x="26710" y="25892"/>
                    <a:pt x="27182" y="25892"/>
                  </a:cubicBezTo>
                  <a:cubicBezTo>
                    <a:pt x="28121" y="25892"/>
                    <a:pt x="29060" y="25743"/>
                    <a:pt x="29956" y="25456"/>
                  </a:cubicBezTo>
                  <a:lnTo>
                    <a:pt x="299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9" name="Google Shape;1399;p30"/>
            <p:cNvSpPr/>
            <p:nvPr/>
          </p:nvSpPr>
          <p:spPr>
            <a:xfrm rot="10800000">
              <a:off x="-205900" y="4116925"/>
              <a:ext cx="1600774" cy="1383657"/>
            </a:xfrm>
            <a:custGeom>
              <a:rect b="b" l="l" r="r" t="t"/>
              <a:pathLst>
                <a:path extrusionOk="0" h="25893" w="29956">
                  <a:moveTo>
                    <a:pt x="1594" y="1"/>
                  </a:moveTo>
                  <a:cubicBezTo>
                    <a:pt x="501" y="1468"/>
                    <a:pt x="0" y="3372"/>
                    <a:pt x="269" y="5183"/>
                  </a:cubicBezTo>
                  <a:cubicBezTo>
                    <a:pt x="566" y="7212"/>
                    <a:pt x="1811" y="9079"/>
                    <a:pt x="3570" y="10130"/>
                  </a:cubicBezTo>
                  <a:cubicBezTo>
                    <a:pt x="7155" y="12276"/>
                    <a:pt x="12261" y="11003"/>
                    <a:pt x="15412" y="13748"/>
                  </a:cubicBezTo>
                  <a:cubicBezTo>
                    <a:pt x="17755" y="15785"/>
                    <a:pt x="18105" y="19274"/>
                    <a:pt x="19798" y="21873"/>
                  </a:cubicBezTo>
                  <a:cubicBezTo>
                    <a:pt x="21137" y="23924"/>
                    <a:pt x="23357" y="25377"/>
                    <a:pt x="25773" y="25778"/>
                  </a:cubicBezTo>
                  <a:cubicBezTo>
                    <a:pt x="26239" y="25855"/>
                    <a:pt x="26710" y="25892"/>
                    <a:pt x="27182" y="25892"/>
                  </a:cubicBezTo>
                  <a:cubicBezTo>
                    <a:pt x="28121" y="25892"/>
                    <a:pt x="29060" y="25743"/>
                    <a:pt x="29956" y="25456"/>
                  </a:cubicBezTo>
                  <a:lnTo>
                    <a:pt x="299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400" name="Google Shape;1400;p30"/>
            <p:cNvPicPr preferRelativeResize="0"/>
            <p:nvPr/>
          </p:nvPicPr>
          <p:blipFill rotWithShape="1">
            <a:blip r:embed="rId3">
              <a:alphaModFix/>
            </a:blip>
            <a:srcRect b="0" l="0" r="19309" t="0"/>
            <a:stretch/>
          </p:blipFill>
          <p:spPr>
            <a:xfrm flipH="1">
              <a:off x="-205897" y="3864925"/>
              <a:ext cx="2920522" cy="138364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rgbClr val="FFFFFF"/>
        </a:solid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4"/>
          <p:cNvSpPr txBox="1"/>
          <p:nvPr>
            <p:ph type="title"/>
          </p:nvPr>
        </p:nvSpPr>
        <p:spPr>
          <a:xfrm>
            <a:off x="912058" y="504275"/>
            <a:ext cx="73152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8" name="Google Shape;88;p4"/>
          <p:cNvSpPr txBox="1"/>
          <p:nvPr>
            <p:ph idx="1" type="body"/>
          </p:nvPr>
        </p:nvSpPr>
        <p:spPr>
          <a:xfrm>
            <a:off x="914400" y="1281475"/>
            <a:ext cx="7299900" cy="314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AutoNum type="arabicPeriod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AutoNum type="alphaLcPeriod"/>
              <a:defRPr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AutoNum type="romanLcPeriod"/>
              <a:defRPr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AutoNum type="arabicPeriod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AutoNum type="alphaLcPeriod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AutoNum type="romanLcPeriod"/>
              <a:defRPr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AutoNum type="arabicPeriod"/>
              <a:defRPr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AutoNum type="alphaLcPeriod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AutoNum type="romanLcPeriod"/>
              <a:defRPr/>
            </a:lvl9pPr>
          </a:lstStyle>
          <a:p/>
        </p:txBody>
      </p:sp>
      <p:sp>
        <p:nvSpPr>
          <p:cNvPr id="89" name="Google Shape;89;p4"/>
          <p:cNvSpPr/>
          <p:nvPr/>
        </p:nvSpPr>
        <p:spPr>
          <a:xfrm>
            <a:off x="3640916" y="4939133"/>
            <a:ext cx="3036" cy="2077"/>
          </a:xfrm>
          <a:custGeom>
            <a:rect b="b" l="l" r="r" t="t"/>
            <a:pathLst>
              <a:path extrusionOk="0" h="39" w="39">
                <a:moveTo>
                  <a:pt x="39" y="38"/>
                </a:moveTo>
                <a:lnTo>
                  <a:pt x="39" y="38"/>
                </a:ln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0" name="Google Shape;90;p4"/>
          <p:cNvGrpSpPr/>
          <p:nvPr/>
        </p:nvGrpSpPr>
        <p:grpSpPr>
          <a:xfrm>
            <a:off x="6843884" y="-426174"/>
            <a:ext cx="2501000" cy="1673624"/>
            <a:chOff x="6843884" y="-426174"/>
            <a:chExt cx="2501000" cy="1673624"/>
          </a:xfrm>
        </p:grpSpPr>
        <p:sp>
          <p:nvSpPr>
            <p:cNvPr id="91" name="Google Shape;91;p4"/>
            <p:cNvSpPr/>
            <p:nvPr/>
          </p:nvSpPr>
          <p:spPr>
            <a:xfrm>
              <a:off x="7667903" y="-136207"/>
              <a:ext cx="1600774" cy="1383657"/>
            </a:xfrm>
            <a:custGeom>
              <a:rect b="b" l="l" r="r" t="t"/>
              <a:pathLst>
                <a:path extrusionOk="0" h="25893" w="29956">
                  <a:moveTo>
                    <a:pt x="1594" y="1"/>
                  </a:moveTo>
                  <a:cubicBezTo>
                    <a:pt x="501" y="1468"/>
                    <a:pt x="0" y="3372"/>
                    <a:pt x="269" y="5183"/>
                  </a:cubicBezTo>
                  <a:cubicBezTo>
                    <a:pt x="566" y="7212"/>
                    <a:pt x="1811" y="9079"/>
                    <a:pt x="3570" y="10130"/>
                  </a:cubicBezTo>
                  <a:cubicBezTo>
                    <a:pt x="7155" y="12276"/>
                    <a:pt x="12261" y="11003"/>
                    <a:pt x="15412" y="13748"/>
                  </a:cubicBezTo>
                  <a:cubicBezTo>
                    <a:pt x="17755" y="15785"/>
                    <a:pt x="18105" y="19274"/>
                    <a:pt x="19798" y="21873"/>
                  </a:cubicBezTo>
                  <a:cubicBezTo>
                    <a:pt x="21137" y="23924"/>
                    <a:pt x="23357" y="25377"/>
                    <a:pt x="25773" y="25778"/>
                  </a:cubicBezTo>
                  <a:cubicBezTo>
                    <a:pt x="26239" y="25855"/>
                    <a:pt x="26710" y="25892"/>
                    <a:pt x="27182" y="25892"/>
                  </a:cubicBezTo>
                  <a:cubicBezTo>
                    <a:pt x="28121" y="25892"/>
                    <a:pt x="29060" y="25743"/>
                    <a:pt x="29956" y="25456"/>
                  </a:cubicBezTo>
                  <a:lnTo>
                    <a:pt x="299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92" name="Google Shape;92;p4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843884" y="-426174"/>
              <a:ext cx="2501000" cy="13836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3" name="Google Shape;93;p4"/>
          <p:cNvGrpSpPr/>
          <p:nvPr/>
        </p:nvGrpSpPr>
        <p:grpSpPr>
          <a:xfrm>
            <a:off x="-65294" y="2635223"/>
            <a:ext cx="4507248" cy="2851689"/>
            <a:chOff x="-65294" y="2635223"/>
            <a:chExt cx="4507248" cy="2851689"/>
          </a:xfrm>
        </p:grpSpPr>
        <p:sp>
          <p:nvSpPr>
            <p:cNvPr id="94" name="Google Shape;94;p4"/>
            <p:cNvSpPr/>
            <p:nvPr/>
          </p:nvSpPr>
          <p:spPr>
            <a:xfrm>
              <a:off x="-37819" y="3229639"/>
              <a:ext cx="642083" cy="720261"/>
            </a:xfrm>
            <a:custGeom>
              <a:rect b="b" l="l" r="r" t="t"/>
              <a:pathLst>
                <a:path extrusionOk="0" h="13525" w="8249">
                  <a:moveTo>
                    <a:pt x="1" y="1"/>
                  </a:moveTo>
                  <a:lnTo>
                    <a:pt x="1" y="13149"/>
                  </a:lnTo>
                  <a:cubicBezTo>
                    <a:pt x="904" y="13390"/>
                    <a:pt x="1832" y="13525"/>
                    <a:pt x="2764" y="13525"/>
                  </a:cubicBezTo>
                  <a:cubicBezTo>
                    <a:pt x="2962" y="13525"/>
                    <a:pt x="3161" y="13519"/>
                    <a:pt x="3359" y="13506"/>
                  </a:cubicBezTo>
                  <a:cubicBezTo>
                    <a:pt x="4938" y="13408"/>
                    <a:pt x="6513" y="12870"/>
                    <a:pt x="7795" y="11950"/>
                  </a:cubicBezTo>
                  <a:cubicBezTo>
                    <a:pt x="8032" y="10960"/>
                    <a:pt x="8211" y="9965"/>
                    <a:pt x="8220" y="8961"/>
                  </a:cubicBezTo>
                  <a:cubicBezTo>
                    <a:pt x="8248" y="6263"/>
                    <a:pt x="6970" y="3580"/>
                    <a:pt x="4858" y="1896"/>
                  </a:cubicBezTo>
                  <a:cubicBezTo>
                    <a:pt x="3476" y="797"/>
                    <a:pt x="1760" y="147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4"/>
            <p:cNvSpPr/>
            <p:nvPr/>
          </p:nvSpPr>
          <p:spPr>
            <a:xfrm>
              <a:off x="-37819" y="3866020"/>
              <a:ext cx="2675357" cy="1620893"/>
            </a:xfrm>
            <a:custGeom>
              <a:rect b="b" l="l" r="r" t="t"/>
              <a:pathLst>
                <a:path extrusionOk="0" h="30437" w="34371">
                  <a:moveTo>
                    <a:pt x="7795" y="0"/>
                  </a:moveTo>
                  <a:lnTo>
                    <a:pt x="7795" y="0"/>
                  </a:lnTo>
                  <a:cubicBezTo>
                    <a:pt x="6513" y="920"/>
                    <a:pt x="4938" y="1458"/>
                    <a:pt x="3359" y="1556"/>
                  </a:cubicBezTo>
                  <a:cubicBezTo>
                    <a:pt x="3161" y="1569"/>
                    <a:pt x="2962" y="1575"/>
                    <a:pt x="2764" y="1575"/>
                  </a:cubicBezTo>
                  <a:cubicBezTo>
                    <a:pt x="1832" y="1575"/>
                    <a:pt x="904" y="1440"/>
                    <a:pt x="1" y="1199"/>
                  </a:cubicBezTo>
                  <a:lnTo>
                    <a:pt x="1" y="30437"/>
                  </a:lnTo>
                  <a:lnTo>
                    <a:pt x="33058" y="30437"/>
                  </a:lnTo>
                  <a:cubicBezTo>
                    <a:pt x="33441" y="29682"/>
                    <a:pt x="33737" y="28895"/>
                    <a:pt x="33874" y="28051"/>
                  </a:cubicBezTo>
                  <a:cubicBezTo>
                    <a:pt x="34370" y="24967"/>
                    <a:pt x="32507" y="21872"/>
                    <a:pt x="29965" y="20052"/>
                  </a:cubicBezTo>
                  <a:cubicBezTo>
                    <a:pt x="27419" y="18237"/>
                    <a:pt x="24297" y="17464"/>
                    <a:pt x="21231" y="16836"/>
                  </a:cubicBezTo>
                  <a:cubicBezTo>
                    <a:pt x="18166" y="16209"/>
                    <a:pt x="15030" y="15681"/>
                    <a:pt x="12248" y="14252"/>
                  </a:cubicBezTo>
                  <a:cubicBezTo>
                    <a:pt x="9465" y="12828"/>
                    <a:pt x="7037" y="10305"/>
                    <a:pt x="6622" y="7206"/>
                  </a:cubicBezTo>
                  <a:cubicBezTo>
                    <a:pt x="6296" y="4777"/>
                    <a:pt x="7216" y="2405"/>
                    <a:pt x="77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96" name="Google Shape;96;p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65294" y="2635223"/>
              <a:ext cx="429975" cy="12595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" name="Google Shape;97;p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716277" y="4757905"/>
              <a:ext cx="2725678" cy="43189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TITLE_ONLY_2_1">
    <p:bg>
      <p:bgPr>
        <a:solidFill>
          <a:srgbClr val="FFFFFF"/>
        </a:solidFill>
      </p:bgPr>
    </p:bg>
    <p:spTree>
      <p:nvGrpSpPr>
        <p:cNvPr id="1401" name="Shape 1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" name="Google Shape;1402;p31"/>
          <p:cNvSpPr txBox="1"/>
          <p:nvPr>
            <p:ph type="title"/>
          </p:nvPr>
        </p:nvSpPr>
        <p:spPr>
          <a:xfrm>
            <a:off x="914400" y="506399"/>
            <a:ext cx="73152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403" name="Google Shape;1403;p31"/>
          <p:cNvSpPr txBox="1"/>
          <p:nvPr>
            <p:ph idx="1" type="subTitle"/>
          </p:nvPr>
        </p:nvSpPr>
        <p:spPr>
          <a:xfrm>
            <a:off x="2278575" y="2250767"/>
            <a:ext cx="976200" cy="32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/>
        </p:txBody>
      </p:sp>
      <p:sp>
        <p:nvSpPr>
          <p:cNvPr id="1404" name="Google Shape;1404;p31"/>
          <p:cNvSpPr txBox="1"/>
          <p:nvPr>
            <p:ph idx="2" type="subTitle"/>
          </p:nvPr>
        </p:nvSpPr>
        <p:spPr>
          <a:xfrm>
            <a:off x="4606500" y="2250767"/>
            <a:ext cx="984600" cy="32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/>
        </p:txBody>
      </p:sp>
      <p:sp>
        <p:nvSpPr>
          <p:cNvPr id="1405" name="Google Shape;1405;p31"/>
          <p:cNvSpPr txBox="1"/>
          <p:nvPr>
            <p:ph idx="3" type="subTitle"/>
          </p:nvPr>
        </p:nvSpPr>
        <p:spPr>
          <a:xfrm>
            <a:off x="7238755" y="2250767"/>
            <a:ext cx="984600" cy="32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/>
        </p:txBody>
      </p:sp>
      <p:sp>
        <p:nvSpPr>
          <p:cNvPr id="1406" name="Google Shape;1406;p31"/>
          <p:cNvSpPr txBox="1"/>
          <p:nvPr>
            <p:ph idx="4" type="subTitle"/>
          </p:nvPr>
        </p:nvSpPr>
        <p:spPr>
          <a:xfrm>
            <a:off x="1235357" y="2858255"/>
            <a:ext cx="1828800" cy="73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/>
        </p:txBody>
      </p:sp>
      <p:sp>
        <p:nvSpPr>
          <p:cNvPr id="1407" name="Google Shape;1407;p31"/>
          <p:cNvSpPr txBox="1"/>
          <p:nvPr>
            <p:ph idx="5" type="subTitle"/>
          </p:nvPr>
        </p:nvSpPr>
        <p:spPr>
          <a:xfrm>
            <a:off x="3661898" y="2858255"/>
            <a:ext cx="1828800" cy="73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/>
        </p:txBody>
      </p:sp>
      <p:sp>
        <p:nvSpPr>
          <p:cNvPr id="1408" name="Google Shape;1408;p31"/>
          <p:cNvSpPr txBox="1"/>
          <p:nvPr>
            <p:ph idx="6" type="subTitle"/>
          </p:nvPr>
        </p:nvSpPr>
        <p:spPr>
          <a:xfrm>
            <a:off x="6088439" y="2858255"/>
            <a:ext cx="1828800" cy="73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/>
        </p:txBody>
      </p:sp>
      <p:sp>
        <p:nvSpPr>
          <p:cNvPr id="1409" name="Google Shape;1409;p31"/>
          <p:cNvSpPr txBox="1"/>
          <p:nvPr>
            <p:ph idx="7" type="subTitle"/>
          </p:nvPr>
        </p:nvSpPr>
        <p:spPr>
          <a:xfrm>
            <a:off x="1326857" y="3467290"/>
            <a:ext cx="1645800" cy="914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10" name="Google Shape;1410;p31"/>
          <p:cNvSpPr txBox="1"/>
          <p:nvPr>
            <p:ph idx="8" type="subTitle"/>
          </p:nvPr>
        </p:nvSpPr>
        <p:spPr>
          <a:xfrm>
            <a:off x="3753398" y="3467290"/>
            <a:ext cx="1645800" cy="914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11" name="Google Shape;1411;p31"/>
          <p:cNvSpPr txBox="1"/>
          <p:nvPr>
            <p:ph idx="9" type="subTitle"/>
          </p:nvPr>
        </p:nvSpPr>
        <p:spPr>
          <a:xfrm>
            <a:off x="6179939" y="3467290"/>
            <a:ext cx="1645800" cy="914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grpSp>
        <p:nvGrpSpPr>
          <p:cNvPr id="1412" name="Google Shape;1412;p31"/>
          <p:cNvGrpSpPr/>
          <p:nvPr/>
        </p:nvGrpSpPr>
        <p:grpSpPr>
          <a:xfrm>
            <a:off x="6130725" y="-876298"/>
            <a:ext cx="4393354" cy="2471251"/>
            <a:chOff x="6130725" y="-876298"/>
            <a:chExt cx="4393354" cy="2471251"/>
          </a:xfrm>
        </p:grpSpPr>
        <p:grpSp>
          <p:nvGrpSpPr>
            <p:cNvPr id="1413" name="Google Shape;1413;p31"/>
            <p:cNvGrpSpPr/>
            <p:nvPr/>
          </p:nvGrpSpPr>
          <p:grpSpPr>
            <a:xfrm rot="-5400000">
              <a:off x="7712133" y="-113876"/>
              <a:ext cx="1317976" cy="1546047"/>
              <a:chOff x="5361850" y="4911470"/>
              <a:chExt cx="349800" cy="408780"/>
            </a:xfrm>
          </p:grpSpPr>
          <p:sp>
            <p:nvSpPr>
              <p:cNvPr id="1414" name="Google Shape;1414;p31"/>
              <p:cNvSpPr/>
              <p:nvPr/>
            </p:nvSpPr>
            <p:spPr>
              <a:xfrm>
                <a:off x="5361850" y="4931975"/>
                <a:ext cx="349800" cy="388275"/>
              </a:xfrm>
              <a:custGeom>
                <a:rect b="b" l="l" r="r" t="t"/>
                <a:pathLst>
                  <a:path extrusionOk="0" h="15531" w="13992">
                    <a:moveTo>
                      <a:pt x="10225" y="0"/>
                    </a:moveTo>
                    <a:cubicBezTo>
                      <a:pt x="7827" y="0"/>
                      <a:pt x="4994" y="1281"/>
                      <a:pt x="2395" y="5342"/>
                    </a:cubicBezTo>
                    <a:cubicBezTo>
                      <a:pt x="0" y="9089"/>
                      <a:pt x="1881" y="13115"/>
                      <a:pt x="4984" y="15531"/>
                    </a:cubicBezTo>
                    <a:lnTo>
                      <a:pt x="13992" y="15531"/>
                    </a:lnTo>
                    <a:lnTo>
                      <a:pt x="13992" y="1100"/>
                    </a:lnTo>
                    <a:cubicBezTo>
                      <a:pt x="13003" y="482"/>
                      <a:pt x="11696" y="0"/>
                      <a:pt x="1022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5" name="Google Shape;1415;p31"/>
              <p:cNvSpPr/>
              <p:nvPr/>
            </p:nvSpPr>
            <p:spPr>
              <a:xfrm>
                <a:off x="5509608" y="4911470"/>
                <a:ext cx="94200" cy="64975"/>
              </a:xfrm>
              <a:custGeom>
                <a:rect b="b" l="l" r="r" t="t"/>
                <a:pathLst>
                  <a:path extrusionOk="0" h="2599" w="3768">
                    <a:moveTo>
                      <a:pt x="1869" y="1"/>
                    </a:moveTo>
                    <a:cubicBezTo>
                      <a:pt x="1535" y="1"/>
                      <a:pt x="1173" y="108"/>
                      <a:pt x="805" y="368"/>
                    </a:cubicBezTo>
                    <a:cubicBezTo>
                      <a:pt x="805" y="368"/>
                      <a:pt x="1" y="981"/>
                      <a:pt x="433" y="1918"/>
                    </a:cubicBezTo>
                    <a:cubicBezTo>
                      <a:pt x="645" y="2376"/>
                      <a:pt x="1278" y="2599"/>
                      <a:pt x="1916" y="2599"/>
                    </a:cubicBezTo>
                    <a:cubicBezTo>
                      <a:pt x="2582" y="2599"/>
                      <a:pt x="3253" y="2356"/>
                      <a:pt x="3459" y="1887"/>
                    </a:cubicBezTo>
                    <a:cubicBezTo>
                      <a:pt x="3768" y="1180"/>
                      <a:pt x="2974" y="1"/>
                      <a:pt x="186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416" name="Google Shape;1416;p31"/>
            <p:cNvSpPr/>
            <p:nvPr/>
          </p:nvSpPr>
          <p:spPr>
            <a:xfrm flipH="1" rot="-5400000">
              <a:off x="7684384" y="-520131"/>
              <a:ext cx="1080761" cy="2022672"/>
            </a:xfrm>
            <a:custGeom>
              <a:rect b="b" l="l" r="r" t="t"/>
              <a:pathLst>
                <a:path extrusionOk="0" h="20205" w="10796">
                  <a:moveTo>
                    <a:pt x="1011" y="0"/>
                  </a:moveTo>
                  <a:cubicBezTo>
                    <a:pt x="612" y="0"/>
                    <a:pt x="252" y="113"/>
                    <a:pt x="0" y="221"/>
                  </a:cubicBezTo>
                  <a:lnTo>
                    <a:pt x="0" y="20205"/>
                  </a:lnTo>
                  <a:lnTo>
                    <a:pt x="10557" y="20205"/>
                  </a:lnTo>
                  <a:cubicBezTo>
                    <a:pt x="10796" y="15023"/>
                    <a:pt x="5999" y="14475"/>
                    <a:pt x="4037" y="13947"/>
                  </a:cubicBezTo>
                  <a:cubicBezTo>
                    <a:pt x="1983" y="13398"/>
                    <a:pt x="1683" y="10993"/>
                    <a:pt x="2283" y="8537"/>
                  </a:cubicBezTo>
                  <a:cubicBezTo>
                    <a:pt x="2885" y="6085"/>
                    <a:pt x="4088" y="3478"/>
                    <a:pt x="2885" y="1267"/>
                  </a:cubicBezTo>
                  <a:cubicBezTo>
                    <a:pt x="2344" y="274"/>
                    <a:pt x="1632" y="0"/>
                    <a:pt x="10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417" name="Google Shape;1417;p31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130725" y="-876298"/>
              <a:ext cx="4393354" cy="247125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18" name="Google Shape;1418;p31"/>
          <p:cNvGrpSpPr/>
          <p:nvPr/>
        </p:nvGrpSpPr>
        <p:grpSpPr>
          <a:xfrm>
            <a:off x="-262476" y="3425575"/>
            <a:ext cx="3392746" cy="1908425"/>
            <a:chOff x="-262476" y="3425575"/>
            <a:chExt cx="3392746" cy="1908425"/>
          </a:xfrm>
        </p:grpSpPr>
        <p:grpSp>
          <p:nvGrpSpPr>
            <p:cNvPr id="1419" name="Google Shape;1419;p31"/>
            <p:cNvGrpSpPr/>
            <p:nvPr/>
          </p:nvGrpSpPr>
          <p:grpSpPr>
            <a:xfrm rot="10800000">
              <a:off x="-146133" y="3463523"/>
              <a:ext cx="1807022" cy="1717916"/>
              <a:chOff x="4566375" y="4123125"/>
              <a:chExt cx="565525" cy="565625"/>
            </a:xfrm>
          </p:grpSpPr>
          <p:sp>
            <p:nvSpPr>
              <p:cNvPr id="1420" name="Google Shape;1420;p31"/>
              <p:cNvSpPr/>
              <p:nvPr/>
            </p:nvSpPr>
            <p:spPr>
              <a:xfrm>
                <a:off x="4566375" y="4123125"/>
                <a:ext cx="565525" cy="565625"/>
              </a:xfrm>
              <a:custGeom>
                <a:rect b="b" l="l" r="r" t="t"/>
                <a:pathLst>
                  <a:path extrusionOk="0" h="22625" w="22621">
                    <a:moveTo>
                      <a:pt x="0" y="1"/>
                    </a:moveTo>
                    <a:lnTo>
                      <a:pt x="0" y="5911"/>
                    </a:lnTo>
                    <a:cubicBezTo>
                      <a:pt x="511" y="8092"/>
                      <a:pt x="1547" y="10275"/>
                      <a:pt x="3540" y="11314"/>
                    </a:cubicBezTo>
                    <a:cubicBezTo>
                      <a:pt x="6922" y="13074"/>
                      <a:pt x="8863" y="13333"/>
                      <a:pt x="10258" y="13333"/>
                    </a:cubicBezTo>
                    <a:cubicBezTo>
                      <a:pt x="10645" y="13333"/>
                      <a:pt x="10989" y="13313"/>
                      <a:pt x="11311" y="13300"/>
                    </a:cubicBezTo>
                    <a:cubicBezTo>
                      <a:pt x="11443" y="13295"/>
                      <a:pt x="11572" y="13292"/>
                      <a:pt x="11699" y="13292"/>
                    </a:cubicBezTo>
                    <a:cubicBezTo>
                      <a:pt x="19177" y="13292"/>
                      <a:pt x="18328" y="22209"/>
                      <a:pt x="21544" y="22625"/>
                    </a:cubicBezTo>
                    <a:lnTo>
                      <a:pt x="22621" y="22625"/>
                    </a:lnTo>
                    <a:lnTo>
                      <a:pt x="2262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1" name="Google Shape;1421;p31"/>
              <p:cNvSpPr/>
              <p:nvPr/>
            </p:nvSpPr>
            <p:spPr>
              <a:xfrm>
                <a:off x="4575400" y="4123125"/>
                <a:ext cx="556500" cy="428500"/>
              </a:xfrm>
              <a:custGeom>
                <a:rect b="b" l="l" r="r" t="t"/>
                <a:pathLst>
                  <a:path extrusionOk="0" h="17140" w="22260">
                    <a:moveTo>
                      <a:pt x="982" y="1"/>
                    </a:moveTo>
                    <a:cubicBezTo>
                      <a:pt x="498" y="2099"/>
                      <a:pt x="1" y="6644"/>
                      <a:pt x="4004" y="8776"/>
                    </a:cubicBezTo>
                    <a:cubicBezTo>
                      <a:pt x="9307" y="11607"/>
                      <a:pt x="14728" y="9249"/>
                      <a:pt x="16376" y="12609"/>
                    </a:cubicBezTo>
                    <a:cubicBezTo>
                      <a:pt x="17722" y="15343"/>
                      <a:pt x="19573" y="17139"/>
                      <a:pt x="21583" y="17139"/>
                    </a:cubicBezTo>
                    <a:cubicBezTo>
                      <a:pt x="21807" y="17139"/>
                      <a:pt x="22033" y="17117"/>
                      <a:pt x="22260" y="17071"/>
                    </a:cubicBezTo>
                    <a:lnTo>
                      <a:pt x="2226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2" name="Google Shape;1422;p31"/>
              <p:cNvSpPr/>
              <p:nvPr/>
            </p:nvSpPr>
            <p:spPr>
              <a:xfrm>
                <a:off x="4932850" y="4123125"/>
                <a:ext cx="194025" cy="75100"/>
              </a:xfrm>
              <a:custGeom>
                <a:rect b="b" l="l" r="r" t="t"/>
                <a:pathLst>
                  <a:path extrusionOk="0" h="3004" w="7761">
                    <a:moveTo>
                      <a:pt x="324" y="1"/>
                    </a:moveTo>
                    <a:cubicBezTo>
                      <a:pt x="151" y="300"/>
                      <a:pt x="1" y="798"/>
                      <a:pt x="239" y="1489"/>
                    </a:cubicBezTo>
                    <a:cubicBezTo>
                      <a:pt x="536" y="2352"/>
                      <a:pt x="1622" y="3004"/>
                      <a:pt x="2776" y="3004"/>
                    </a:cubicBezTo>
                    <a:cubicBezTo>
                      <a:pt x="3239" y="3004"/>
                      <a:pt x="3712" y="2899"/>
                      <a:pt x="4150" y="2661"/>
                    </a:cubicBezTo>
                    <a:cubicBezTo>
                      <a:pt x="5676" y="1826"/>
                      <a:pt x="6292" y="1210"/>
                      <a:pt x="6947" y="1012"/>
                    </a:cubicBezTo>
                    <a:cubicBezTo>
                      <a:pt x="7359" y="886"/>
                      <a:pt x="7761" y="402"/>
                      <a:pt x="741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3" name="Google Shape;1423;p31"/>
              <p:cNvSpPr/>
              <p:nvPr/>
            </p:nvSpPr>
            <p:spPr>
              <a:xfrm>
                <a:off x="4836025" y="4582925"/>
                <a:ext cx="124500" cy="87550"/>
              </a:xfrm>
              <a:custGeom>
                <a:rect b="b" l="l" r="r" t="t"/>
                <a:pathLst>
                  <a:path extrusionOk="0" h="3502" w="4980">
                    <a:moveTo>
                      <a:pt x="2355" y="0"/>
                    </a:moveTo>
                    <a:cubicBezTo>
                      <a:pt x="1993" y="0"/>
                      <a:pt x="1597" y="92"/>
                      <a:pt x="1179" y="304"/>
                    </a:cubicBezTo>
                    <a:cubicBezTo>
                      <a:pt x="1179" y="304"/>
                      <a:pt x="0" y="965"/>
                      <a:pt x="395" y="2283"/>
                    </a:cubicBezTo>
                    <a:cubicBezTo>
                      <a:pt x="626" y="3060"/>
                      <a:pt x="1728" y="3502"/>
                      <a:pt x="2740" y="3502"/>
                    </a:cubicBezTo>
                    <a:cubicBezTo>
                      <a:pt x="3447" y="3502"/>
                      <a:pt x="4110" y="3286"/>
                      <a:pt x="4401" y="2818"/>
                    </a:cubicBezTo>
                    <a:cubicBezTo>
                      <a:pt x="4980" y="1883"/>
                      <a:pt x="4003" y="0"/>
                      <a:pt x="235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id="1424" name="Google Shape;1424;p3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262476" y="3425575"/>
              <a:ext cx="3392746" cy="19084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TITLE_ONLY_1_1">
    <p:bg>
      <p:bgPr>
        <a:solidFill>
          <a:srgbClr val="FFFFFF"/>
        </a:solidFill>
      </p:bgPr>
    </p:bg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32"/>
          <p:cNvSpPr txBox="1"/>
          <p:nvPr>
            <p:ph type="title"/>
          </p:nvPr>
        </p:nvSpPr>
        <p:spPr>
          <a:xfrm>
            <a:off x="914400" y="502480"/>
            <a:ext cx="7299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427" name="Google Shape;1427;p32"/>
          <p:cNvSpPr/>
          <p:nvPr/>
        </p:nvSpPr>
        <p:spPr>
          <a:xfrm rot="9432608">
            <a:off x="7960777" y="-398872"/>
            <a:ext cx="938669" cy="1081190"/>
          </a:xfrm>
          <a:custGeom>
            <a:rect b="b" l="l" r="r" t="t"/>
            <a:pathLst>
              <a:path extrusionOk="0" h="11832" w="10602">
                <a:moveTo>
                  <a:pt x="5462" y="0"/>
                </a:moveTo>
                <a:cubicBezTo>
                  <a:pt x="2372" y="0"/>
                  <a:pt x="1" y="5907"/>
                  <a:pt x="1789" y="9382"/>
                </a:cubicBezTo>
                <a:cubicBezTo>
                  <a:pt x="2675" y="11106"/>
                  <a:pt x="4341" y="11832"/>
                  <a:pt x="5925" y="11832"/>
                </a:cubicBezTo>
                <a:cubicBezTo>
                  <a:pt x="7628" y="11832"/>
                  <a:pt x="9240" y="10997"/>
                  <a:pt x="9703" y="9654"/>
                </a:cubicBezTo>
                <a:cubicBezTo>
                  <a:pt x="10602" y="7063"/>
                  <a:pt x="9546" y="412"/>
                  <a:pt x="5713" y="14"/>
                </a:cubicBezTo>
                <a:cubicBezTo>
                  <a:pt x="5628" y="3"/>
                  <a:pt x="5547" y="0"/>
                  <a:pt x="546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8" name="Google Shape;1428;p32"/>
          <p:cNvSpPr/>
          <p:nvPr/>
        </p:nvSpPr>
        <p:spPr>
          <a:xfrm rot="9432653">
            <a:off x="7848993" y="-97641"/>
            <a:ext cx="2075495" cy="1081190"/>
          </a:xfrm>
          <a:custGeom>
            <a:rect b="b" l="l" r="r" t="t"/>
            <a:pathLst>
              <a:path extrusionOk="0" h="11832" w="10602">
                <a:moveTo>
                  <a:pt x="5462" y="0"/>
                </a:moveTo>
                <a:cubicBezTo>
                  <a:pt x="2372" y="0"/>
                  <a:pt x="1" y="5907"/>
                  <a:pt x="1789" y="9382"/>
                </a:cubicBezTo>
                <a:cubicBezTo>
                  <a:pt x="2675" y="11106"/>
                  <a:pt x="4341" y="11832"/>
                  <a:pt x="5925" y="11832"/>
                </a:cubicBezTo>
                <a:cubicBezTo>
                  <a:pt x="7628" y="11832"/>
                  <a:pt x="9240" y="10997"/>
                  <a:pt x="9703" y="9654"/>
                </a:cubicBezTo>
                <a:cubicBezTo>
                  <a:pt x="10602" y="7063"/>
                  <a:pt x="9546" y="412"/>
                  <a:pt x="5713" y="14"/>
                </a:cubicBezTo>
                <a:cubicBezTo>
                  <a:pt x="5628" y="3"/>
                  <a:pt x="5547" y="0"/>
                  <a:pt x="546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29" name="Google Shape;1429;p32"/>
          <p:cNvGrpSpPr/>
          <p:nvPr/>
        </p:nvGrpSpPr>
        <p:grpSpPr>
          <a:xfrm>
            <a:off x="6529813" y="3757661"/>
            <a:ext cx="3264035" cy="1583051"/>
            <a:chOff x="6529813" y="3757661"/>
            <a:chExt cx="3264035" cy="1583051"/>
          </a:xfrm>
        </p:grpSpPr>
        <p:sp>
          <p:nvSpPr>
            <p:cNvPr id="1430" name="Google Shape;1430;p32"/>
            <p:cNvSpPr/>
            <p:nvPr/>
          </p:nvSpPr>
          <p:spPr>
            <a:xfrm rot="9432676">
              <a:off x="8129941" y="4008591"/>
              <a:ext cx="1513587" cy="1081190"/>
            </a:xfrm>
            <a:custGeom>
              <a:rect b="b" l="l" r="r" t="t"/>
              <a:pathLst>
                <a:path extrusionOk="0" h="11832" w="10602">
                  <a:moveTo>
                    <a:pt x="5462" y="0"/>
                  </a:moveTo>
                  <a:cubicBezTo>
                    <a:pt x="2372" y="0"/>
                    <a:pt x="1" y="5907"/>
                    <a:pt x="1789" y="9382"/>
                  </a:cubicBezTo>
                  <a:cubicBezTo>
                    <a:pt x="2675" y="11106"/>
                    <a:pt x="4341" y="11832"/>
                    <a:pt x="5925" y="11832"/>
                  </a:cubicBezTo>
                  <a:cubicBezTo>
                    <a:pt x="7628" y="11832"/>
                    <a:pt x="9240" y="10997"/>
                    <a:pt x="9703" y="9654"/>
                  </a:cubicBezTo>
                  <a:cubicBezTo>
                    <a:pt x="10602" y="7063"/>
                    <a:pt x="9546" y="412"/>
                    <a:pt x="5713" y="14"/>
                  </a:cubicBezTo>
                  <a:cubicBezTo>
                    <a:pt x="5628" y="3"/>
                    <a:pt x="5547" y="0"/>
                    <a:pt x="54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431" name="Google Shape;1431;p32"/>
            <p:cNvGrpSpPr/>
            <p:nvPr/>
          </p:nvGrpSpPr>
          <p:grpSpPr>
            <a:xfrm>
              <a:off x="6529813" y="4336457"/>
              <a:ext cx="2878771" cy="827500"/>
              <a:chOff x="3098100" y="3849750"/>
              <a:chExt cx="940775" cy="270425"/>
            </a:xfrm>
          </p:grpSpPr>
          <p:sp>
            <p:nvSpPr>
              <p:cNvPr id="1432" name="Google Shape;1432;p32"/>
              <p:cNvSpPr/>
              <p:nvPr/>
            </p:nvSpPr>
            <p:spPr>
              <a:xfrm>
                <a:off x="3098100" y="3849750"/>
                <a:ext cx="940775" cy="270425"/>
              </a:xfrm>
              <a:custGeom>
                <a:rect b="b" l="l" r="r" t="t"/>
                <a:pathLst>
                  <a:path extrusionOk="0" h="10817" w="37631">
                    <a:moveTo>
                      <a:pt x="7277" y="4167"/>
                    </a:moveTo>
                    <a:cubicBezTo>
                      <a:pt x="5403" y="4167"/>
                      <a:pt x="3533" y="4862"/>
                      <a:pt x="2187" y="6115"/>
                    </a:cubicBezTo>
                    <a:cubicBezTo>
                      <a:pt x="876" y="7338"/>
                      <a:pt x="99" y="9059"/>
                      <a:pt x="0" y="10817"/>
                    </a:cubicBezTo>
                    <a:lnTo>
                      <a:pt x="8269" y="10817"/>
                    </a:lnTo>
                    <a:cubicBezTo>
                      <a:pt x="8783" y="8742"/>
                      <a:pt x="9811" y="6796"/>
                      <a:pt x="11222" y="5189"/>
                    </a:cubicBezTo>
                    <a:cubicBezTo>
                      <a:pt x="10476" y="4848"/>
                      <a:pt x="9716" y="4535"/>
                      <a:pt x="8912" y="4351"/>
                    </a:cubicBezTo>
                    <a:cubicBezTo>
                      <a:pt x="8377" y="4228"/>
                      <a:pt x="7825" y="4167"/>
                      <a:pt x="7277" y="4167"/>
                    </a:cubicBezTo>
                    <a:close/>
                    <a:moveTo>
                      <a:pt x="32561" y="0"/>
                    </a:moveTo>
                    <a:cubicBezTo>
                      <a:pt x="31471" y="0"/>
                      <a:pt x="30337" y="351"/>
                      <a:pt x="29342" y="815"/>
                    </a:cubicBezTo>
                    <a:cubicBezTo>
                      <a:pt x="27159" y="1829"/>
                      <a:pt x="25264" y="3326"/>
                      <a:pt x="23220" y="4582"/>
                    </a:cubicBezTo>
                    <a:cubicBezTo>
                      <a:pt x="23813" y="5383"/>
                      <a:pt x="24433" y="6146"/>
                      <a:pt x="25285" y="6633"/>
                    </a:cubicBezTo>
                    <a:cubicBezTo>
                      <a:pt x="26818" y="7508"/>
                      <a:pt x="28705" y="7271"/>
                      <a:pt x="30470" y="7345"/>
                    </a:cubicBezTo>
                    <a:cubicBezTo>
                      <a:pt x="32231" y="7420"/>
                      <a:pt x="34275" y="8101"/>
                      <a:pt x="34766" y="9798"/>
                    </a:cubicBezTo>
                    <a:cubicBezTo>
                      <a:pt x="34861" y="10128"/>
                      <a:pt x="34885" y="10472"/>
                      <a:pt x="34888" y="10817"/>
                    </a:cubicBezTo>
                    <a:lnTo>
                      <a:pt x="37481" y="10817"/>
                    </a:lnTo>
                    <a:cubicBezTo>
                      <a:pt x="37631" y="8285"/>
                      <a:pt x="37559" y="5747"/>
                      <a:pt x="36690" y="3373"/>
                    </a:cubicBezTo>
                    <a:cubicBezTo>
                      <a:pt x="36272" y="2228"/>
                      <a:pt x="35613" y="1087"/>
                      <a:pt x="34524" y="477"/>
                    </a:cubicBezTo>
                    <a:cubicBezTo>
                      <a:pt x="33917" y="140"/>
                      <a:pt x="33250" y="0"/>
                      <a:pt x="3256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3" name="Google Shape;1433;p32"/>
              <p:cNvSpPr/>
              <p:nvPr/>
            </p:nvSpPr>
            <p:spPr>
              <a:xfrm>
                <a:off x="3304800" y="3964300"/>
                <a:ext cx="665525" cy="155875"/>
              </a:xfrm>
              <a:custGeom>
                <a:rect b="b" l="l" r="r" t="t"/>
                <a:pathLst>
                  <a:path extrusionOk="0" h="6235" w="26621">
                    <a:moveTo>
                      <a:pt x="14952" y="0"/>
                    </a:moveTo>
                    <a:cubicBezTo>
                      <a:pt x="14762" y="120"/>
                      <a:pt x="14570" y="232"/>
                      <a:pt x="14380" y="344"/>
                    </a:cubicBezTo>
                    <a:cubicBezTo>
                      <a:pt x="12537" y="1421"/>
                      <a:pt x="10425" y="2266"/>
                      <a:pt x="8299" y="2266"/>
                    </a:cubicBezTo>
                    <a:cubicBezTo>
                      <a:pt x="7812" y="2266"/>
                      <a:pt x="7321" y="2222"/>
                      <a:pt x="6834" y="2126"/>
                    </a:cubicBezTo>
                    <a:cubicBezTo>
                      <a:pt x="5465" y="1854"/>
                      <a:pt x="4224" y="1186"/>
                      <a:pt x="2954" y="607"/>
                    </a:cubicBezTo>
                    <a:cubicBezTo>
                      <a:pt x="1543" y="2214"/>
                      <a:pt x="515" y="4160"/>
                      <a:pt x="1" y="6235"/>
                    </a:cubicBezTo>
                    <a:lnTo>
                      <a:pt x="26620" y="6235"/>
                    </a:lnTo>
                    <a:cubicBezTo>
                      <a:pt x="26617" y="5890"/>
                      <a:pt x="26593" y="5546"/>
                      <a:pt x="26498" y="5216"/>
                    </a:cubicBezTo>
                    <a:cubicBezTo>
                      <a:pt x="26007" y="3519"/>
                      <a:pt x="23963" y="2838"/>
                      <a:pt x="22202" y="2763"/>
                    </a:cubicBezTo>
                    <a:cubicBezTo>
                      <a:pt x="20437" y="2689"/>
                      <a:pt x="18550" y="2926"/>
                      <a:pt x="17017" y="2051"/>
                    </a:cubicBezTo>
                    <a:cubicBezTo>
                      <a:pt x="16165" y="1564"/>
                      <a:pt x="15545" y="801"/>
                      <a:pt x="1495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434" name="Google Shape;1434;p32"/>
          <p:cNvGrpSpPr/>
          <p:nvPr/>
        </p:nvGrpSpPr>
        <p:grpSpPr>
          <a:xfrm>
            <a:off x="-1028710" y="3879719"/>
            <a:ext cx="2293560" cy="1480066"/>
            <a:chOff x="-1028710" y="3879719"/>
            <a:chExt cx="2293560" cy="1480066"/>
          </a:xfrm>
        </p:grpSpPr>
        <p:sp>
          <p:nvSpPr>
            <p:cNvPr id="1435" name="Google Shape;1435;p32"/>
            <p:cNvSpPr/>
            <p:nvPr/>
          </p:nvSpPr>
          <p:spPr>
            <a:xfrm rot="9432704">
              <a:off x="-384173" y="4028063"/>
              <a:ext cx="1004493" cy="1183378"/>
            </a:xfrm>
            <a:custGeom>
              <a:rect b="b" l="l" r="r" t="t"/>
              <a:pathLst>
                <a:path extrusionOk="0" h="11832" w="10602">
                  <a:moveTo>
                    <a:pt x="5462" y="0"/>
                  </a:moveTo>
                  <a:cubicBezTo>
                    <a:pt x="2372" y="0"/>
                    <a:pt x="1" y="5907"/>
                    <a:pt x="1789" y="9382"/>
                  </a:cubicBezTo>
                  <a:cubicBezTo>
                    <a:pt x="2675" y="11106"/>
                    <a:pt x="4341" y="11832"/>
                    <a:pt x="5925" y="11832"/>
                  </a:cubicBezTo>
                  <a:cubicBezTo>
                    <a:pt x="7628" y="11832"/>
                    <a:pt x="9240" y="10997"/>
                    <a:pt x="9703" y="9654"/>
                  </a:cubicBezTo>
                  <a:cubicBezTo>
                    <a:pt x="10602" y="7063"/>
                    <a:pt x="9546" y="412"/>
                    <a:pt x="5713" y="14"/>
                  </a:cubicBezTo>
                  <a:cubicBezTo>
                    <a:pt x="5628" y="3"/>
                    <a:pt x="5547" y="0"/>
                    <a:pt x="54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6" name="Google Shape;1436;p32"/>
            <p:cNvSpPr/>
            <p:nvPr/>
          </p:nvSpPr>
          <p:spPr>
            <a:xfrm flipH="1">
              <a:off x="-1028710" y="4433100"/>
              <a:ext cx="2293560" cy="786605"/>
            </a:xfrm>
            <a:custGeom>
              <a:rect b="b" l="l" r="r" t="t"/>
              <a:pathLst>
                <a:path extrusionOk="0" h="6095" w="21688">
                  <a:moveTo>
                    <a:pt x="6915" y="1"/>
                  </a:moveTo>
                  <a:cubicBezTo>
                    <a:pt x="5690" y="1"/>
                    <a:pt x="4466" y="306"/>
                    <a:pt x="3406" y="923"/>
                  </a:cubicBezTo>
                  <a:cubicBezTo>
                    <a:pt x="1557" y="2000"/>
                    <a:pt x="287" y="3982"/>
                    <a:pt x="0" y="6094"/>
                  </a:cubicBezTo>
                  <a:lnTo>
                    <a:pt x="21687" y="6094"/>
                  </a:lnTo>
                  <a:cubicBezTo>
                    <a:pt x="21561" y="5767"/>
                    <a:pt x="21367" y="5468"/>
                    <a:pt x="21112" y="5236"/>
                  </a:cubicBezTo>
                  <a:cubicBezTo>
                    <a:pt x="20315" y="4524"/>
                    <a:pt x="19180" y="4357"/>
                    <a:pt x="18114" y="4330"/>
                  </a:cubicBezTo>
                  <a:cubicBezTo>
                    <a:pt x="17047" y="4303"/>
                    <a:pt x="15954" y="4385"/>
                    <a:pt x="14939" y="4058"/>
                  </a:cubicBezTo>
                  <a:cubicBezTo>
                    <a:pt x="13300" y="3526"/>
                    <a:pt x="12179" y="2044"/>
                    <a:pt x="10735" y="1103"/>
                  </a:cubicBezTo>
                  <a:cubicBezTo>
                    <a:pt x="9607" y="370"/>
                    <a:pt x="8261" y="1"/>
                    <a:pt x="69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37" name="Google Shape;1437;p32"/>
          <p:cNvSpPr txBox="1"/>
          <p:nvPr>
            <p:ph hasCustomPrompt="1" idx="2" type="title"/>
          </p:nvPr>
        </p:nvSpPr>
        <p:spPr>
          <a:xfrm>
            <a:off x="2700408" y="1638393"/>
            <a:ext cx="18807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38" name="Google Shape;1438;p32"/>
          <p:cNvSpPr txBox="1"/>
          <p:nvPr>
            <p:ph hasCustomPrompt="1" idx="3" type="title"/>
          </p:nvPr>
        </p:nvSpPr>
        <p:spPr>
          <a:xfrm>
            <a:off x="922135" y="1638393"/>
            <a:ext cx="17769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39" name="Google Shape;1439;p32"/>
          <p:cNvSpPr txBox="1"/>
          <p:nvPr>
            <p:ph hasCustomPrompt="1" idx="4" type="title"/>
          </p:nvPr>
        </p:nvSpPr>
        <p:spPr>
          <a:xfrm>
            <a:off x="6441309" y="1638394"/>
            <a:ext cx="17991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40" name="Google Shape;1440;p32"/>
          <p:cNvSpPr txBox="1"/>
          <p:nvPr>
            <p:ph hasCustomPrompt="1" idx="5" type="title"/>
          </p:nvPr>
        </p:nvSpPr>
        <p:spPr>
          <a:xfrm>
            <a:off x="4575208" y="1638393"/>
            <a:ext cx="18423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41" name="Google Shape;1441;p32"/>
          <p:cNvSpPr txBox="1"/>
          <p:nvPr>
            <p:ph idx="1" type="subTitle"/>
          </p:nvPr>
        </p:nvSpPr>
        <p:spPr>
          <a:xfrm>
            <a:off x="896185" y="2543910"/>
            <a:ext cx="18288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/>
        </p:txBody>
      </p:sp>
      <p:sp>
        <p:nvSpPr>
          <p:cNvPr id="1442" name="Google Shape;1442;p32"/>
          <p:cNvSpPr txBox="1"/>
          <p:nvPr>
            <p:ph idx="6" type="subTitle"/>
          </p:nvPr>
        </p:nvSpPr>
        <p:spPr>
          <a:xfrm>
            <a:off x="2739609" y="2543910"/>
            <a:ext cx="18288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/>
        </p:txBody>
      </p:sp>
      <p:sp>
        <p:nvSpPr>
          <p:cNvPr id="1443" name="Google Shape;1443;p32"/>
          <p:cNvSpPr txBox="1"/>
          <p:nvPr>
            <p:ph idx="7" type="subTitle"/>
          </p:nvPr>
        </p:nvSpPr>
        <p:spPr>
          <a:xfrm>
            <a:off x="4583034" y="2543910"/>
            <a:ext cx="18288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/>
        </p:txBody>
      </p:sp>
      <p:sp>
        <p:nvSpPr>
          <p:cNvPr id="1444" name="Google Shape;1444;p32"/>
          <p:cNvSpPr txBox="1"/>
          <p:nvPr>
            <p:ph idx="8" type="subTitle"/>
          </p:nvPr>
        </p:nvSpPr>
        <p:spPr>
          <a:xfrm>
            <a:off x="6426459" y="2543910"/>
            <a:ext cx="18288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/>
        </p:txBody>
      </p:sp>
      <p:sp>
        <p:nvSpPr>
          <p:cNvPr id="1445" name="Google Shape;1445;p32"/>
          <p:cNvSpPr txBox="1"/>
          <p:nvPr>
            <p:ph idx="9" type="subTitle"/>
          </p:nvPr>
        </p:nvSpPr>
        <p:spPr>
          <a:xfrm>
            <a:off x="941935" y="2910668"/>
            <a:ext cx="1737300" cy="109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46" name="Google Shape;1446;p32"/>
          <p:cNvSpPr txBox="1"/>
          <p:nvPr>
            <p:ph idx="13" type="subTitle"/>
          </p:nvPr>
        </p:nvSpPr>
        <p:spPr>
          <a:xfrm>
            <a:off x="2785359" y="2921193"/>
            <a:ext cx="1737300" cy="109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47" name="Google Shape;1447;p32"/>
          <p:cNvSpPr txBox="1"/>
          <p:nvPr>
            <p:ph idx="14" type="subTitle"/>
          </p:nvPr>
        </p:nvSpPr>
        <p:spPr>
          <a:xfrm>
            <a:off x="4628784" y="2921193"/>
            <a:ext cx="1737300" cy="109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48" name="Google Shape;1448;p32"/>
          <p:cNvSpPr txBox="1"/>
          <p:nvPr>
            <p:ph idx="15" type="subTitle"/>
          </p:nvPr>
        </p:nvSpPr>
        <p:spPr>
          <a:xfrm>
            <a:off x="6472209" y="2921193"/>
            <a:ext cx="1737300" cy="109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id="1449" name="Google Shape;1449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421050" y="-317876"/>
            <a:ext cx="1964802" cy="1508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 2">
  <p:cSld name="ONE_COLUMN_TEXT_2_2">
    <p:spTree>
      <p:nvGrpSpPr>
        <p:cNvPr id="1450" name="Shape 1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1" name="Google Shape;1451;p33"/>
          <p:cNvSpPr txBox="1"/>
          <p:nvPr>
            <p:ph type="title"/>
          </p:nvPr>
        </p:nvSpPr>
        <p:spPr>
          <a:xfrm>
            <a:off x="4579962" y="1665460"/>
            <a:ext cx="3657600" cy="91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452" name="Google Shape;1452;p33"/>
          <p:cNvSpPr txBox="1"/>
          <p:nvPr>
            <p:ph idx="1" type="subTitle"/>
          </p:nvPr>
        </p:nvSpPr>
        <p:spPr>
          <a:xfrm>
            <a:off x="4572000" y="2587749"/>
            <a:ext cx="3657600" cy="18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453" name="Google Shape;1453;p33"/>
          <p:cNvGrpSpPr/>
          <p:nvPr/>
        </p:nvGrpSpPr>
        <p:grpSpPr>
          <a:xfrm>
            <a:off x="6912145" y="4433249"/>
            <a:ext cx="4477807" cy="839588"/>
            <a:chOff x="3098100" y="3849750"/>
            <a:chExt cx="940775" cy="270425"/>
          </a:xfrm>
        </p:grpSpPr>
        <p:sp>
          <p:nvSpPr>
            <p:cNvPr id="1454" name="Google Shape;1454;p33"/>
            <p:cNvSpPr/>
            <p:nvPr/>
          </p:nvSpPr>
          <p:spPr>
            <a:xfrm>
              <a:off x="3304800" y="3882975"/>
              <a:ext cx="665525" cy="237200"/>
            </a:xfrm>
            <a:custGeom>
              <a:rect b="b" l="l" r="r" t="t"/>
              <a:pathLst>
                <a:path extrusionOk="0" h="9488" w="26621">
                  <a:moveTo>
                    <a:pt x="10146" y="1"/>
                  </a:moveTo>
                  <a:cubicBezTo>
                    <a:pt x="8817" y="1"/>
                    <a:pt x="7433" y="475"/>
                    <a:pt x="6262" y="1145"/>
                  </a:cubicBezTo>
                  <a:cubicBezTo>
                    <a:pt x="3158" y="2920"/>
                    <a:pt x="859" y="6023"/>
                    <a:pt x="1" y="9488"/>
                  </a:cubicBezTo>
                  <a:lnTo>
                    <a:pt x="26620" y="9488"/>
                  </a:lnTo>
                  <a:cubicBezTo>
                    <a:pt x="26617" y="9143"/>
                    <a:pt x="26593" y="8799"/>
                    <a:pt x="26498" y="8469"/>
                  </a:cubicBezTo>
                  <a:cubicBezTo>
                    <a:pt x="26007" y="6772"/>
                    <a:pt x="23963" y="6091"/>
                    <a:pt x="22202" y="6016"/>
                  </a:cubicBezTo>
                  <a:cubicBezTo>
                    <a:pt x="20437" y="5942"/>
                    <a:pt x="18550" y="6179"/>
                    <a:pt x="17017" y="5304"/>
                  </a:cubicBezTo>
                  <a:cubicBezTo>
                    <a:pt x="15112" y="4217"/>
                    <a:pt x="14363" y="1734"/>
                    <a:pt x="12482" y="610"/>
                  </a:cubicBezTo>
                  <a:cubicBezTo>
                    <a:pt x="11767" y="182"/>
                    <a:pt x="10967" y="1"/>
                    <a:pt x="101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5" name="Google Shape;1455;p33"/>
            <p:cNvSpPr/>
            <p:nvPr/>
          </p:nvSpPr>
          <p:spPr>
            <a:xfrm>
              <a:off x="3098100" y="3849750"/>
              <a:ext cx="940775" cy="270425"/>
            </a:xfrm>
            <a:custGeom>
              <a:rect b="b" l="l" r="r" t="t"/>
              <a:pathLst>
                <a:path extrusionOk="0" h="10817" w="37631">
                  <a:moveTo>
                    <a:pt x="7277" y="4167"/>
                  </a:moveTo>
                  <a:cubicBezTo>
                    <a:pt x="5403" y="4167"/>
                    <a:pt x="3533" y="4862"/>
                    <a:pt x="2187" y="6115"/>
                  </a:cubicBezTo>
                  <a:cubicBezTo>
                    <a:pt x="876" y="7338"/>
                    <a:pt x="99" y="9059"/>
                    <a:pt x="0" y="10817"/>
                  </a:cubicBezTo>
                  <a:lnTo>
                    <a:pt x="8269" y="10817"/>
                  </a:lnTo>
                  <a:cubicBezTo>
                    <a:pt x="8783" y="8742"/>
                    <a:pt x="9811" y="6796"/>
                    <a:pt x="11222" y="5189"/>
                  </a:cubicBezTo>
                  <a:cubicBezTo>
                    <a:pt x="10476" y="4848"/>
                    <a:pt x="9716" y="4535"/>
                    <a:pt x="8912" y="4351"/>
                  </a:cubicBezTo>
                  <a:cubicBezTo>
                    <a:pt x="8377" y="4228"/>
                    <a:pt x="7825" y="4167"/>
                    <a:pt x="7277" y="4167"/>
                  </a:cubicBezTo>
                  <a:close/>
                  <a:moveTo>
                    <a:pt x="32561" y="0"/>
                  </a:moveTo>
                  <a:cubicBezTo>
                    <a:pt x="31471" y="0"/>
                    <a:pt x="30337" y="351"/>
                    <a:pt x="29342" y="815"/>
                  </a:cubicBezTo>
                  <a:cubicBezTo>
                    <a:pt x="27159" y="1829"/>
                    <a:pt x="25264" y="3326"/>
                    <a:pt x="23220" y="4582"/>
                  </a:cubicBezTo>
                  <a:cubicBezTo>
                    <a:pt x="23813" y="5383"/>
                    <a:pt x="24433" y="6146"/>
                    <a:pt x="25285" y="6633"/>
                  </a:cubicBezTo>
                  <a:cubicBezTo>
                    <a:pt x="26818" y="7508"/>
                    <a:pt x="28705" y="7271"/>
                    <a:pt x="30470" y="7345"/>
                  </a:cubicBezTo>
                  <a:cubicBezTo>
                    <a:pt x="32231" y="7420"/>
                    <a:pt x="34275" y="8101"/>
                    <a:pt x="34766" y="9798"/>
                  </a:cubicBezTo>
                  <a:cubicBezTo>
                    <a:pt x="34861" y="10128"/>
                    <a:pt x="34885" y="10472"/>
                    <a:pt x="34888" y="10817"/>
                  </a:cubicBezTo>
                  <a:lnTo>
                    <a:pt x="37481" y="10817"/>
                  </a:lnTo>
                  <a:cubicBezTo>
                    <a:pt x="37631" y="8285"/>
                    <a:pt x="37559" y="5747"/>
                    <a:pt x="36690" y="3373"/>
                  </a:cubicBezTo>
                  <a:cubicBezTo>
                    <a:pt x="36272" y="2228"/>
                    <a:pt x="35613" y="1087"/>
                    <a:pt x="34524" y="477"/>
                  </a:cubicBezTo>
                  <a:cubicBezTo>
                    <a:pt x="33917" y="140"/>
                    <a:pt x="33250" y="0"/>
                    <a:pt x="325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6" name="Google Shape;1456;p33"/>
            <p:cNvSpPr/>
            <p:nvPr/>
          </p:nvSpPr>
          <p:spPr>
            <a:xfrm>
              <a:off x="3304800" y="3964300"/>
              <a:ext cx="665525" cy="155875"/>
            </a:xfrm>
            <a:custGeom>
              <a:rect b="b" l="l" r="r" t="t"/>
              <a:pathLst>
                <a:path extrusionOk="0" h="6235" w="26621">
                  <a:moveTo>
                    <a:pt x="14952" y="0"/>
                  </a:moveTo>
                  <a:cubicBezTo>
                    <a:pt x="14762" y="120"/>
                    <a:pt x="14570" y="232"/>
                    <a:pt x="14380" y="344"/>
                  </a:cubicBezTo>
                  <a:cubicBezTo>
                    <a:pt x="12537" y="1421"/>
                    <a:pt x="10425" y="2266"/>
                    <a:pt x="8299" y="2266"/>
                  </a:cubicBezTo>
                  <a:cubicBezTo>
                    <a:pt x="7812" y="2266"/>
                    <a:pt x="7321" y="2222"/>
                    <a:pt x="6834" y="2126"/>
                  </a:cubicBezTo>
                  <a:cubicBezTo>
                    <a:pt x="5465" y="1854"/>
                    <a:pt x="4224" y="1186"/>
                    <a:pt x="2954" y="607"/>
                  </a:cubicBezTo>
                  <a:cubicBezTo>
                    <a:pt x="1543" y="2214"/>
                    <a:pt x="515" y="4160"/>
                    <a:pt x="1" y="6235"/>
                  </a:cubicBezTo>
                  <a:lnTo>
                    <a:pt x="26620" y="6235"/>
                  </a:lnTo>
                  <a:cubicBezTo>
                    <a:pt x="26617" y="5890"/>
                    <a:pt x="26593" y="5546"/>
                    <a:pt x="26498" y="5216"/>
                  </a:cubicBezTo>
                  <a:cubicBezTo>
                    <a:pt x="26007" y="3519"/>
                    <a:pt x="23963" y="2838"/>
                    <a:pt x="22202" y="2763"/>
                  </a:cubicBezTo>
                  <a:cubicBezTo>
                    <a:pt x="20437" y="2689"/>
                    <a:pt x="18550" y="2926"/>
                    <a:pt x="17017" y="2051"/>
                  </a:cubicBezTo>
                  <a:cubicBezTo>
                    <a:pt x="16165" y="1564"/>
                    <a:pt x="15545" y="801"/>
                    <a:pt x="1495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57" name="Google Shape;1457;p33"/>
          <p:cNvGrpSpPr/>
          <p:nvPr/>
        </p:nvGrpSpPr>
        <p:grpSpPr>
          <a:xfrm>
            <a:off x="-731964" y="-152400"/>
            <a:ext cx="4770701" cy="5600699"/>
            <a:chOff x="-731964" y="-152400"/>
            <a:chExt cx="4770701" cy="5600699"/>
          </a:xfrm>
        </p:grpSpPr>
        <p:sp>
          <p:nvSpPr>
            <p:cNvPr id="1458" name="Google Shape;1458;p33"/>
            <p:cNvSpPr/>
            <p:nvPr/>
          </p:nvSpPr>
          <p:spPr>
            <a:xfrm rot="10800000">
              <a:off x="-731964" y="4332446"/>
              <a:ext cx="2888" cy="3337"/>
            </a:xfrm>
            <a:custGeom>
              <a:rect b="b" l="l" r="r" t="t"/>
              <a:pathLst>
                <a:path extrusionOk="0" h="39" w="38">
                  <a:moveTo>
                    <a:pt x="38" y="39"/>
                  </a:moveTo>
                  <a:lnTo>
                    <a:pt x="38" y="39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9" name="Google Shape;1459;p33"/>
            <p:cNvSpPr/>
            <p:nvPr/>
          </p:nvSpPr>
          <p:spPr>
            <a:xfrm rot="10800000">
              <a:off x="-729152" y="4335697"/>
              <a:ext cx="2888" cy="3337"/>
            </a:xfrm>
            <a:custGeom>
              <a:rect b="b" l="l" r="r" t="t"/>
              <a:pathLst>
                <a:path extrusionOk="0" h="39" w="38">
                  <a:moveTo>
                    <a:pt x="37" y="38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460" name="Google Shape;1460;p33"/>
            <p:cNvGrpSpPr/>
            <p:nvPr/>
          </p:nvGrpSpPr>
          <p:grpSpPr>
            <a:xfrm flipH="1">
              <a:off x="-597508" y="-49993"/>
              <a:ext cx="4636245" cy="5256773"/>
              <a:chOff x="3268325" y="3013975"/>
              <a:chExt cx="1443800" cy="1106200"/>
            </a:xfrm>
          </p:grpSpPr>
          <p:sp>
            <p:nvSpPr>
              <p:cNvPr id="1461" name="Google Shape;1461;p33"/>
              <p:cNvSpPr/>
              <p:nvPr/>
            </p:nvSpPr>
            <p:spPr>
              <a:xfrm>
                <a:off x="3268325" y="3013975"/>
                <a:ext cx="274950" cy="149575"/>
              </a:xfrm>
              <a:custGeom>
                <a:rect b="b" l="l" r="r" t="t"/>
                <a:pathLst>
                  <a:path extrusionOk="0" h="5983" w="10998">
                    <a:moveTo>
                      <a:pt x="1" y="1"/>
                    </a:moveTo>
                    <a:cubicBezTo>
                      <a:pt x="1367" y="1752"/>
                      <a:pt x="2900" y="3353"/>
                      <a:pt x="4795" y="4495"/>
                    </a:cubicBezTo>
                    <a:cubicBezTo>
                      <a:pt x="6348" y="5429"/>
                      <a:pt x="8202" y="5983"/>
                      <a:pt x="10007" y="5983"/>
                    </a:cubicBezTo>
                    <a:cubicBezTo>
                      <a:pt x="10340" y="5983"/>
                      <a:pt x="10671" y="5964"/>
                      <a:pt x="10998" y="5925"/>
                    </a:cubicBezTo>
                    <a:cubicBezTo>
                      <a:pt x="10617" y="3974"/>
                      <a:pt x="10586" y="1960"/>
                      <a:pt x="1094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2" name="Google Shape;1462;p33"/>
              <p:cNvSpPr/>
              <p:nvPr/>
            </p:nvSpPr>
            <p:spPr>
              <a:xfrm>
                <a:off x="3543250" y="3013975"/>
                <a:ext cx="893200" cy="1018300"/>
              </a:xfrm>
              <a:custGeom>
                <a:rect b="b" l="l" r="r" t="t"/>
                <a:pathLst>
                  <a:path extrusionOk="0" h="40732" w="35728">
                    <a:moveTo>
                      <a:pt x="18820" y="1"/>
                    </a:moveTo>
                    <a:cubicBezTo>
                      <a:pt x="19109" y="1207"/>
                      <a:pt x="19249" y="2430"/>
                      <a:pt x="19000" y="3636"/>
                    </a:cubicBezTo>
                    <a:cubicBezTo>
                      <a:pt x="18629" y="5447"/>
                      <a:pt x="17036" y="7130"/>
                      <a:pt x="15257" y="7130"/>
                    </a:cubicBezTo>
                    <a:cubicBezTo>
                      <a:pt x="15061" y="7130"/>
                      <a:pt x="14863" y="7110"/>
                      <a:pt x="14664" y="7067"/>
                    </a:cubicBezTo>
                    <a:cubicBezTo>
                      <a:pt x="13233" y="6760"/>
                      <a:pt x="12265" y="5466"/>
                      <a:pt x="11373" y="4304"/>
                    </a:cubicBezTo>
                    <a:cubicBezTo>
                      <a:pt x="10483" y="3139"/>
                      <a:pt x="9353" y="1922"/>
                      <a:pt x="7887" y="1886"/>
                    </a:cubicBezTo>
                    <a:cubicBezTo>
                      <a:pt x="7863" y="1885"/>
                      <a:pt x="7839" y="1885"/>
                      <a:pt x="7814" y="1885"/>
                    </a:cubicBezTo>
                    <a:cubicBezTo>
                      <a:pt x="5997" y="1885"/>
                      <a:pt x="4737" y="3650"/>
                      <a:pt x="3248" y="4713"/>
                    </a:cubicBezTo>
                    <a:cubicBezTo>
                      <a:pt x="2280" y="5405"/>
                      <a:pt x="1163" y="5790"/>
                      <a:pt x="1" y="5925"/>
                    </a:cubicBezTo>
                    <a:cubicBezTo>
                      <a:pt x="944" y="10790"/>
                      <a:pt x="4021" y="15270"/>
                      <a:pt x="8412" y="17604"/>
                    </a:cubicBezTo>
                    <a:cubicBezTo>
                      <a:pt x="10555" y="18738"/>
                      <a:pt x="12922" y="19389"/>
                      <a:pt x="15103" y="20449"/>
                    </a:cubicBezTo>
                    <a:cubicBezTo>
                      <a:pt x="17287" y="21508"/>
                      <a:pt x="19372" y="23106"/>
                      <a:pt x="20192" y="25384"/>
                    </a:cubicBezTo>
                    <a:cubicBezTo>
                      <a:pt x="21279" y="28400"/>
                      <a:pt x="19923" y="31871"/>
                      <a:pt x="20959" y="34903"/>
                    </a:cubicBezTo>
                    <a:cubicBezTo>
                      <a:pt x="21790" y="37345"/>
                      <a:pt x="24038" y="39046"/>
                      <a:pt x="26392" y="40098"/>
                    </a:cubicBezTo>
                    <a:cubicBezTo>
                      <a:pt x="26928" y="40337"/>
                      <a:pt x="27476" y="40548"/>
                      <a:pt x="28032" y="40732"/>
                    </a:cubicBezTo>
                    <a:cubicBezTo>
                      <a:pt x="29081" y="39274"/>
                      <a:pt x="30382" y="38007"/>
                      <a:pt x="31598" y="36678"/>
                    </a:cubicBezTo>
                    <a:cubicBezTo>
                      <a:pt x="32974" y="35172"/>
                      <a:pt x="34273" y="33520"/>
                      <a:pt x="34875" y="31575"/>
                    </a:cubicBezTo>
                    <a:cubicBezTo>
                      <a:pt x="35727" y="28822"/>
                      <a:pt x="35073" y="25810"/>
                      <a:pt x="33942" y="23160"/>
                    </a:cubicBezTo>
                    <a:cubicBezTo>
                      <a:pt x="32811" y="20510"/>
                      <a:pt x="31213" y="18081"/>
                      <a:pt x="30062" y="15441"/>
                    </a:cubicBezTo>
                    <a:cubicBezTo>
                      <a:pt x="28907" y="12797"/>
                      <a:pt x="28208" y="9806"/>
                      <a:pt x="28996" y="7032"/>
                    </a:cubicBezTo>
                    <a:cubicBezTo>
                      <a:pt x="29905" y="3827"/>
                      <a:pt x="32617" y="1518"/>
                      <a:pt x="356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3" name="Google Shape;1463;p33"/>
              <p:cNvSpPr/>
              <p:nvPr/>
            </p:nvSpPr>
            <p:spPr>
              <a:xfrm>
                <a:off x="3532950" y="3013975"/>
                <a:ext cx="491525" cy="178275"/>
              </a:xfrm>
              <a:custGeom>
                <a:rect b="b" l="l" r="r" t="t"/>
                <a:pathLst>
                  <a:path extrusionOk="0" h="7131" w="19661">
                    <a:moveTo>
                      <a:pt x="362" y="1"/>
                    </a:moveTo>
                    <a:cubicBezTo>
                      <a:pt x="1" y="1960"/>
                      <a:pt x="32" y="3974"/>
                      <a:pt x="413" y="5925"/>
                    </a:cubicBezTo>
                    <a:cubicBezTo>
                      <a:pt x="1575" y="5790"/>
                      <a:pt x="2692" y="5405"/>
                      <a:pt x="3660" y="4713"/>
                    </a:cubicBezTo>
                    <a:cubicBezTo>
                      <a:pt x="5149" y="3650"/>
                      <a:pt x="6409" y="1885"/>
                      <a:pt x="8226" y="1885"/>
                    </a:cubicBezTo>
                    <a:cubicBezTo>
                      <a:pt x="8251" y="1885"/>
                      <a:pt x="8275" y="1885"/>
                      <a:pt x="8299" y="1886"/>
                    </a:cubicBezTo>
                    <a:cubicBezTo>
                      <a:pt x="9765" y="1922"/>
                      <a:pt x="10895" y="3139"/>
                      <a:pt x="11785" y="4304"/>
                    </a:cubicBezTo>
                    <a:cubicBezTo>
                      <a:pt x="12677" y="5466"/>
                      <a:pt x="13645" y="6760"/>
                      <a:pt x="15076" y="7067"/>
                    </a:cubicBezTo>
                    <a:cubicBezTo>
                      <a:pt x="15275" y="7110"/>
                      <a:pt x="15473" y="7130"/>
                      <a:pt x="15669" y="7130"/>
                    </a:cubicBezTo>
                    <a:cubicBezTo>
                      <a:pt x="17448" y="7130"/>
                      <a:pt x="19041" y="5447"/>
                      <a:pt x="19412" y="3636"/>
                    </a:cubicBezTo>
                    <a:cubicBezTo>
                      <a:pt x="19661" y="2430"/>
                      <a:pt x="19521" y="1207"/>
                      <a:pt x="1923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4" name="Google Shape;1464;p33"/>
              <p:cNvSpPr/>
              <p:nvPr/>
            </p:nvSpPr>
            <p:spPr>
              <a:xfrm>
                <a:off x="4244025" y="3013975"/>
                <a:ext cx="468100" cy="1042100"/>
              </a:xfrm>
              <a:custGeom>
                <a:rect b="b" l="l" r="r" t="t"/>
                <a:pathLst>
                  <a:path extrusionOk="0" h="41684" w="18724">
                    <a:moveTo>
                      <a:pt x="7614" y="1"/>
                    </a:moveTo>
                    <a:cubicBezTo>
                      <a:pt x="4586" y="1518"/>
                      <a:pt x="1874" y="3827"/>
                      <a:pt x="965" y="7032"/>
                    </a:cubicBezTo>
                    <a:cubicBezTo>
                      <a:pt x="177" y="9806"/>
                      <a:pt x="876" y="12797"/>
                      <a:pt x="2031" y="15441"/>
                    </a:cubicBezTo>
                    <a:cubicBezTo>
                      <a:pt x="3182" y="18081"/>
                      <a:pt x="4780" y="20510"/>
                      <a:pt x="5911" y="23160"/>
                    </a:cubicBezTo>
                    <a:cubicBezTo>
                      <a:pt x="7042" y="25810"/>
                      <a:pt x="7696" y="28822"/>
                      <a:pt x="6844" y="31575"/>
                    </a:cubicBezTo>
                    <a:cubicBezTo>
                      <a:pt x="6242" y="33520"/>
                      <a:pt x="4943" y="35172"/>
                      <a:pt x="3567" y="36678"/>
                    </a:cubicBezTo>
                    <a:cubicBezTo>
                      <a:pt x="2351" y="38007"/>
                      <a:pt x="1050" y="39274"/>
                      <a:pt x="1" y="40732"/>
                    </a:cubicBezTo>
                    <a:cubicBezTo>
                      <a:pt x="1909" y="41367"/>
                      <a:pt x="3922" y="41683"/>
                      <a:pt x="5935" y="41683"/>
                    </a:cubicBezTo>
                    <a:cubicBezTo>
                      <a:pt x="9028" y="41683"/>
                      <a:pt x="12122" y="40937"/>
                      <a:pt x="14840" y="39458"/>
                    </a:cubicBezTo>
                    <a:cubicBezTo>
                      <a:pt x="16257" y="38688"/>
                      <a:pt x="17562" y="37727"/>
                      <a:pt x="18724" y="36614"/>
                    </a:cubicBezTo>
                    <a:lnTo>
                      <a:pt x="1872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5" name="Google Shape;1465;p33"/>
              <p:cNvSpPr/>
              <p:nvPr/>
            </p:nvSpPr>
            <p:spPr>
              <a:xfrm>
                <a:off x="4201350" y="3929300"/>
                <a:ext cx="510775" cy="190875"/>
              </a:xfrm>
              <a:custGeom>
                <a:rect b="b" l="l" r="r" t="t"/>
                <a:pathLst>
                  <a:path extrusionOk="0" h="7635" w="20431">
                    <a:moveTo>
                      <a:pt x="20431" y="1"/>
                    </a:moveTo>
                    <a:cubicBezTo>
                      <a:pt x="19269" y="1114"/>
                      <a:pt x="17964" y="2075"/>
                      <a:pt x="16547" y="2845"/>
                    </a:cubicBezTo>
                    <a:cubicBezTo>
                      <a:pt x="13829" y="4324"/>
                      <a:pt x="10735" y="5070"/>
                      <a:pt x="7642" y="5070"/>
                    </a:cubicBezTo>
                    <a:cubicBezTo>
                      <a:pt x="5629" y="5070"/>
                      <a:pt x="3616" y="4754"/>
                      <a:pt x="1708" y="4119"/>
                    </a:cubicBezTo>
                    <a:cubicBezTo>
                      <a:pt x="1568" y="4309"/>
                      <a:pt x="1435" y="4504"/>
                      <a:pt x="1305" y="4705"/>
                    </a:cubicBezTo>
                    <a:cubicBezTo>
                      <a:pt x="727" y="5601"/>
                      <a:pt x="260" y="6599"/>
                      <a:pt x="1" y="7635"/>
                    </a:cubicBezTo>
                    <a:lnTo>
                      <a:pt x="20431" y="7635"/>
                    </a:lnTo>
                    <a:lnTo>
                      <a:pt x="2043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6" name="Google Shape;1466;p33"/>
              <p:cNvSpPr/>
              <p:nvPr/>
            </p:nvSpPr>
            <p:spPr>
              <a:xfrm>
                <a:off x="4057600" y="3658800"/>
                <a:ext cx="265050" cy="295800"/>
              </a:xfrm>
              <a:custGeom>
                <a:rect b="b" l="l" r="r" t="t"/>
                <a:pathLst>
                  <a:path extrusionOk="0" h="11832" w="10602">
                    <a:moveTo>
                      <a:pt x="5461" y="0"/>
                    </a:moveTo>
                    <a:cubicBezTo>
                      <a:pt x="2371" y="0"/>
                      <a:pt x="0" y="5907"/>
                      <a:pt x="1788" y="9382"/>
                    </a:cubicBezTo>
                    <a:cubicBezTo>
                      <a:pt x="2675" y="11107"/>
                      <a:pt x="4340" y="11832"/>
                      <a:pt x="5925" y="11832"/>
                    </a:cubicBezTo>
                    <a:cubicBezTo>
                      <a:pt x="7628" y="11832"/>
                      <a:pt x="9239" y="10997"/>
                      <a:pt x="9702" y="9655"/>
                    </a:cubicBezTo>
                    <a:cubicBezTo>
                      <a:pt x="10601" y="7063"/>
                      <a:pt x="9546" y="412"/>
                      <a:pt x="5713" y="14"/>
                    </a:cubicBezTo>
                    <a:cubicBezTo>
                      <a:pt x="5628" y="4"/>
                      <a:pt x="5546" y="0"/>
                      <a:pt x="546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id="1467" name="Google Shape;1467;p33"/>
            <p:cNvPicPr preferRelativeResize="0"/>
            <p:nvPr/>
          </p:nvPicPr>
          <p:blipFill rotWithShape="1">
            <a:blip r:embed="rId2">
              <a:alphaModFix/>
            </a:blip>
            <a:srcRect b="0" l="0" r="41660" t="0"/>
            <a:stretch/>
          </p:blipFill>
          <p:spPr>
            <a:xfrm>
              <a:off x="-627150" y="-152400"/>
              <a:ext cx="2884579" cy="27813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68" name="Google Shape;1468;p33"/>
            <p:cNvPicPr preferRelativeResize="0"/>
            <p:nvPr/>
          </p:nvPicPr>
          <p:blipFill rotWithShape="1">
            <a:blip r:embed="rId3">
              <a:alphaModFix/>
            </a:blip>
            <a:srcRect b="0" l="49479" r="0" t="0"/>
            <a:stretch/>
          </p:blipFill>
          <p:spPr>
            <a:xfrm>
              <a:off x="-587773" y="3690950"/>
              <a:ext cx="1578374" cy="175734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 3">
  <p:cSld name="ONE_COLUMN_TEXT_2_1_1">
    <p:spTree>
      <p:nvGrpSpPr>
        <p:cNvPr id="1469" name="Shape 1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0" name="Google Shape;1470;p34"/>
          <p:cNvSpPr txBox="1"/>
          <p:nvPr>
            <p:ph type="title"/>
          </p:nvPr>
        </p:nvSpPr>
        <p:spPr>
          <a:xfrm>
            <a:off x="909458" y="1664014"/>
            <a:ext cx="3657600" cy="91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471" name="Google Shape;1471;p34"/>
          <p:cNvSpPr txBox="1"/>
          <p:nvPr>
            <p:ph idx="1" type="subTitle"/>
          </p:nvPr>
        </p:nvSpPr>
        <p:spPr>
          <a:xfrm>
            <a:off x="909138" y="2587749"/>
            <a:ext cx="3657600" cy="18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472" name="Google Shape;1472;p34"/>
          <p:cNvGrpSpPr/>
          <p:nvPr/>
        </p:nvGrpSpPr>
        <p:grpSpPr>
          <a:xfrm>
            <a:off x="-2255105" y="4433249"/>
            <a:ext cx="4477807" cy="839588"/>
            <a:chOff x="3098100" y="3849750"/>
            <a:chExt cx="940775" cy="270425"/>
          </a:xfrm>
        </p:grpSpPr>
        <p:sp>
          <p:nvSpPr>
            <p:cNvPr id="1473" name="Google Shape;1473;p34"/>
            <p:cNvSpPr/>
            <p:nvPr/>
          </p:nvSpPr>
          <p:spPr>
            <a:xfrm>
              <a:off x="3304800" y="3882975"/>
              <a:ext cx="665525" cy="237200"/>
            </a:xfrm>
            <a:custGeom>
              <a:rect b="b" l="l" r="r" t="t"/>
              <a:pathLst>
                <a:path extrusionOk="0" h="9488" w="26621">
                  <a:moveTo>
                    <a:pt x="10146" y="1"/>
                  </a:moveTo>
                  <a:cubicBezTo>
                    <a:pt x="8817" y="1"/>
                    <a:pt x="7433" y="475"/>
                    <a:pt x="6262" y="1145"/>
                  </a:cubicBezTo>
                  <a:cubicBezTo>
                    <a:pt x="3158" y="2920"/>
                    <a:pt x="859" y="6023"/>
                    <a:pt x="1" y="9488"/>
                  </a:cubicBezTo>
                  <a:lnTo>
                    <a:pt x="26620" y="9488"/>
                  </a:lnTo>
                  <a:cubicBezTo>
                    <a:pt x="26617" y="9143"/>
                    <a:pt x="26593" y="8799"/>
                    <a:pt x="26498" y="8469"/>
                  </a:cubicBezTo>
                  <a:cubicBezTo>
                    <a:pt x="26007" y="6772"/>
                    <a:pt x="23963" y="6091"/>
                    <a:pt x="22202" y="6016"/>
                  </a:cubicBezTo>
                  <a:cubicBezTo>
                    <a:pt x="20437" y="5942"/>
                    <a:pt x="18550" y="6179"/>
                    <a:pt x="17017" y="5304"/>
                  </a:cubicBezTo>
                  <a:cubicBezTo>
                    <a:pt x="15112" y="4217"/>
                    <a:pt x="14363" y="1734"/>
                    <a:pt x="12482" y="610"/>
                  </a:cubicBezTo>
                  <a:cubicBezTo>
                    <a:pt x="11767" y="182"/>
                    <a:pt x="10967" y="1"/>
                    <a:pt x="101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4" name="Google Shape;1474;p34"/>
            <p:cNvSpPr/>
            <p:nvPr/>
          </p:nvSpPr>
          <p:spPr>
            <a:xfrm>
              <a:off x="3098100" y="3849750"/>
              <a:ext cx="940775" cy="270425"/>
            </a:xfrm>
            <a:custGeom>
              <a:rect b="b" l="l" r="r" t="t"/>
              <a:pathLst>
                <a:path extrusionOk="0" h="10817" w="37631">
                  <a:moveTo>
                    <a:pt x="7277" y="4167"/>
                  </a:moveTo>
                  <a:cubicBezTo>
                    <a:pt x="5403" y="4167"/>
                    <a:pt x="3533" y="4862"/>
                    <a:pt x="2187" y="6115"/>
                  </a:cubicBezTo>
                  <a:cubicBezTo>
                    <a:pt x="876" y="7338"/>
                    <a:pt x="99" y="9059"/>
                    <a:pt x="0" y="10817"/>
                  </a:cubicBezTo>
                  <a:lnTo>
                    <a:pt x="8269" y="10817"/>
                  </a:lnTo>
                  <a:cubicBezTo>
                    <a:pt x="8783" y="8742"/>
                    <a:pt x="9811" y="6796"/>
                    <a:pt x="11222" y="5189"/>
                  </a:cubicBezTo>
                  <a:cubicBezTo>
                    <a:pt x="10476" y="4848"/>
                    <a:pt x="9716" y="4535"/>
                    <a:pt x="8912" y="4351"/>
                  </a:cubicBezTo>
                  <a:cubicBezTo>
                    <a:pt x="8377" y="4228"/>
                    <a:pt x="7825" y="4167"/>
                    <a:pt x="7277" y="4167"/>
                  </a:cubicBezTo>
                  <a:close/>
                  <a:moveTo>
                    <a:pt x="32561" y="0"/>
                  </a:moveTo>
                  <a:cubicBezTo>
                    <a:pt x="31471" y="0"/>
                    <a:pt x="30337" y="351"/>
                    <a:pt x="29342" y="815"/>
                  </a:cubicBezTo>
                  <a:cubicBezTo>
                    <a:pt x="27159" y="1829"/>
                    <a:pt x="25264" y="3326"/>
                    <a:pt x="23220" y="4582"/>
                  </a:cubicBezTo>
                  <a:cubicBezTo>
                    <a:pt x="23813" y="5383"/>
                    <a:pt x="24433" y="6146"/>
                    <a:pt x="25285" y="6633"/>
                  </a:cubicBezTo>
                  <a:cubicBezTo>
                    <a:pt x="26818" y="7508"/>
                    <a:pt x="28705" y="7271"/>
                    <a:pt x="30470" y="7345"/>
                  </a:cubicBezTo>
                  <a:cubicBezTo>
                    <a:pt x="32231" y="7420"/>
                    <a:pt x="34275" y="8101"/>
                    <a:pt x="34766" y="9798"/>
                  </a:cubicBezTo>
                  <a:cubicBezTo>
                    <a:pt x="34861" y="10128"/>
                    <a:pt x="34885" y="10472"/>
                    <a:pt x="34888" y="10817"/>
                  </a:cubicBezTo>
                  <a:lnTo>
                    <a:pt x="37481" y="10817"/>
                  </a:lnTo>
                  <a:cubicBezTo>
                    <a:pt x="37631" y="8285"/>
                    <a:pt x="37559" y="5747"/>
                    <a:pt x="36690" y="3373"/>
                  </a:cubicBezTo>
                  <a:cubicBezTo>
                    <a:pt x="36272" y="2228"/>
                    <a:pt x="35613" y="1087"/>
                    <a:pt x="34524" y="477"/>
                  </a:cubicBezTo>
                  <a:cubicBezTo>
                    <a:pt x="33917" y="140"/>
                    <a:pt x="33250" y="0"/>
                    <a:pt x="325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5" name="Google Shape;1475;p34"/>
            <p:cNvSpPr/>
            <p:nvPr/>
          </p:nvSpPr>
          <p:spPr>
            <a:xfrm>
              <a:off x="3304800" y="3964300"/>
              <a:ext cx="665525" cy="155875"/>
            </a:xfrm>
            <a:custGeom>
              <a:rect b="b" l="l" r="r" t="t"/>
              <a:pathLst>
                <a:path extrusionOk="0" h="6235" w="26621">
                  <a:moveTo>
                    <a:pt x="14952" y="0"/>
                  </a:moveTo>
                  <a:cubicBezTo>
                    <a:pt x="14762" y="120"/>
                    <a:pt x="14570" y="232"/>
                    <a:pt x="14380" y="344"/>
                  </a:cubicBezTo>
                  <a:cubicBezTo>
                    <a:pt x="12537" y="1421"/>
                    <a:pt x="10425" y="2266"/>
                    <a:pt x="8299" y="2266"/>
                  </a:cubicBezTo>
                  <a:cubicBezTo>
                    <a:pt x="7812" y="2266"/>
                    <a:pt x="7321" y="2222"/>
                    <a:pt x="6834" y="2126"/>
                  </a:cubicBezTo>
                  <a:cubicBezTo>
                    <a:pt x="5465" y="1854"/>
                    <a:pt x="4224" y="1186"/>
                    <a:pt x="2954" y="607"/>
                  </a:cubicBezTo>
                  <a:cubicBezTo>
                    <a:pt x="1543" y="2214"/>
                    <a:pt x="515" y="4160"/>
                    <a:pt x="1" y="6235"/>
                  </a:cubicBezTo>
                  <a:lnTo>
                    <a:pt x="26620" y="6235"/>
                  </a:lnTo>
                  <a:cubicBezTo>
                    <a:pt x="26617" y="5890"/>
                    <a:pt x="26593" y="5546"/>
                    <a:pt x="26498" y="5216"/>
                  </a:cubicBezTo>
                  <a:cubicBezTo>
                    <a:pt x="26007" y="3519"/>
                    <a:pt x="23963" y="2838"/>
                    <a:pt x="22202" y="2763"/>
                  </a:cubicBezTo>
                  <a:cubicBezTo>
                    <a:pt x="20437" y="2689"/>
                    <a:pt x="18550" y="2926"/>
                    <a:pt x="17017" y="2051"/>
                  </a:cubicBezTo>
                  <a:cubicBezTo>
                    <a:pt x="16165" y="1564"/>
                    <a:pt x="15545" y="801"/>
                    <a:pt x="1495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76" name="Google Shape;1476;p34"/>
          <p:cNvGrpSpPr/>
          <p:nvPr/>
        </p:nvGrpSpPr>
        <p:grpSpPr>
          <a:xfrm>
            <a:off x="4038601" y="-137099"/>
            <a:ext cx="5314951" cy="5357097"/>
            <a:chOff x="4038601" y="-137099"/>
            <a:chExt cx="5314951" cy="5357097"/>
          </a:xfrm>
        </p:grpSpPr>
        <p:grpSp>
          <p:nvGrpSpPr>
            <p:cNvPr id="1477" name="Google Shape;1477;p34"/>
            <p:cNvGrpSpPr/>
            <p:nvPr/>
          </p:nvGrpSpPr>
          <p:grpSpPr>
            <a:xfrm>
              <a:off x="5827386" y="-55175"/>
              <a:ext cx="3400978" cy="5274667"/>
              <a:chOff x="5827590" y="0"/>
              <a:chExt cx="3316410" cy="5143508"/>
            </a:xfrm>
          </p:grpSpPr>
          <p:sp>
            <p:nvSpPr>
              <p:cNvPr id="1478" name="Google Shape;1478;p34"/>
              <p:cNvSpPr/>
              <p:nvPr/>
            </p:nvSpPr>
            <p:spPr>
              <a:xfrm flipH="1">
                <a:off x="8348056" y="1053597"/>
                <a:ext cx="795944" cy="1305112"/>
              </a:xfrm>
              <a:custGeom>
                <a:rect b="b" l="l" r="r" t="t"/>
                <a:pathLst>
                  <a:path extrusionOk="0" h="9771" w="5959">
                    <a:moveTo>
                      <a:pt x="0" y="0"/>
                    </a:moveTo>
                    <a:lnTo>
                      <a:pt x="0" y="9498"/>
                    </a:lnTo>
                    <a:cubicBezTo>
                      <a:pt x="653" y="9672"/>
                      <a:pt x="1323" y="9770"/>
                      <a:pt x="1997" y="9770"/>
                    </a:cubicBezTo>
                    <a:cubicBezTo>
                      <a:pt x="2140" y="9770"/>
                      <a:pt x="2283" y="9766"/>
                      <a:pt x="2426" y="9757"/>
                    </a:cubicBezTo>
                    <a:cubicBezTo>
                      <a:pt x="3567" y="9685"/>
                      <a:pt x="4705" y="9297"/>
                      <a:pt x="5631" y="8632"/>
                    </a:cubicBezTo>
                    <a:cubicBezTo>
                      <a:pt x="5802" y="7917"/>
                      <a:pt x="5931" y="7198"/>
                      <a:pt x="5938" y="6473"/>
                    </a:cubicBezTo>
                    <a:cubicBezTo>
                      <a:pt x="5958" y="4524"/>
                      <a:pt x="5035" y="2586"/>
                      <a:pt x="3510" y="1370"/>
                    </a:cubicBezTo>
                    <a:cubicBezTo>
                      <a:pt x="2511" y="576"/>
                      <a:pt x="1271" y="106"/>
                      <a:pt x="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9" name="Google Shape;1479;p34"/>
              <p:cNvSpPr/>
              <p:nvPr/>
            </p:nvSpPr>
            <p:spPr>
              <a:xfrm flipH="1">
                <a:off x="8079981" y="0"/>
                <a:ext cx="1064019" cy="2206710"/>
              </a:xfrm>
              <a:custGeom>
                <a:rect b="b" l="l" r="r" t="t"/>
                <a:pathLst>
                  <a:path extrusionOk="0" h="16521" w="7966">
                    <a:moveTo>
                      <a:pt x="945" y="1"/>
                    </a:moveTo>
                    <a:cubicBezTo>
                      <a:pt x="632" y="1"/>
                      <a:pt x="316" y="22"/>
                      <a:pt x="0" y="56"/>
                    </a:cubicBezTo>
                    <a:lnTo>
                      <a:pt x="0" y="7888"/>
                    </a:lnTo>
                    <a:cubicBezTo>
                      <a:pt x="1271" y="7994"/>
                      <a:pt x="2511" y="8464"/>
                      <a:pt x="3510" y="9258"/>
                    </a:cubicBezTo>
                    <a:cubicBezTo>
                      <a:pt x="5035" y="10474"/>
                      <a:pt x="5958" y="12412"/>
                      <a:pt x="5938" y="14361"/>
                    </a:cubicBezTo>
                    <a:cubicBezTo>
                      <a:pt x="5931" y="15086"/>
                      <a:pt x="5802" y="15805"/>
                      <a:pt x="5631" y="16520"/>
                    </a:cubicBezTo>
                    <a:cubicBezTo>
                      <a:pt x="6098" y="16184"/>
                      <a:pt x="6510" y="15778"/>
                      <a:pt x="6841" y="15305"/>
                    </a:cubicBezTo>
                    <a:cubicBezTo>
                      <a:pt x="7826" y="13888"/>
                      <a:pt x="7966" y="11871"/>
                      <a:pt x="7005" y="10440"/>
                    </a:cubicBezTo>
                    <a:cubicBezTo>
                      <a:pt x="6401" y="9537"/>
                      <a:pt x="5451" y="8937"/>
                      <a:pt x="4661" y="8191"/>
                    </a:cubicBezTo>
                    <a:cubicBezTo>
                      <a:pt x="3870" y="7445"/>
                      <a:pt x="3203" y="6389"/>
                      <a:pt x="3438" y="5330"/>
                    </a:cubicBezTo>
                    <a:cubicBezTo>
                      <a:pt x="3618" y="4519"/>
                      <a:pt x="4296" y="3882"/>
                      <a:pt x="4470" y="3071"/>
                    </a:cubicBezTo>
                    <a:cubicBezTo>
                      <a:pt x="4729" y="1848"/>
                      <a:pt x="3717" y="646"/>
                      <a:pt x="2535" y="240"/>
                    </a:cubicBezTo>
                    <a:cubicBezTo>
                      <a:pt x="2021" y="65"/>
                      <a:pt x="1487" y="1"/>
                      <a:pt x="9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0" name="Google Shape;1480;p34"/>
              <p:cNvSpPr/>
              <p:nvPr/>
            </p:nvSpPr>
            <p:spPr>
              <a:xfrm flipH="1">
                <a:off x="5827590" y="2206571"/>
                <a:ext cx="3316410" cy="2936937"/>
              </a:xfrm>
              <a:custGeom>
                <a:rect b="b" l="l" r="r" t="t"/>
                <a:pathLst>
                  <a:path extrusionOk="0" h="21988" w="24829">
                    <a:moveTo>
                      <a:pt x="5631" y="0"/>
                    </a:moveTo>
                    <a:lnTo>
                      <a:pt x="5631" y="0"/>
                    </a:lnTo>
                    <a:cubicBezTo>
                      <a:pt x="4705" y="665"/>
                      <a:pt x="3567" y="1053"/>
                      <a:pt x="2426" y="1125"/>
                    </a:cubicBezTo>
                    <a:cubicBezTo>
                      <a:pt x="2283" y="1134"/>
                      <a:pt x="2140" y="1138"/>
                      <a:pt x="1997" y="1138"/>
                    </a:cubicBezTo>
                    <a:cubicBezTo>
                      <a:pt x="1323" y="1138"/>
                      <a:pt x="653" y="1040"/>
                      <a:pt x="0" y="866"/>
                    </a:cubicBezTo>
                    <a:lnTo>
                      <a:pt x="0" y="21988"/>
                    </a:lnTo>
                    <a:lnTo>
                      <a:pt x="23881" y="21988"/>
                    </a:lnTo>
                    <a:cubicBezTo>
                      <a:pt x="24157" y="21442"/>
                      <a:pt x="24372" y="20874"/>
                      <a:pt x="24471" y="20264"/>
                    </a:cubicBezTo>
                    <a:cubicBezTo>
                      <a:pt x="24829" y="18036"/>
                      <a:pt x="23483" y="15801"/>
                      <a:pt x="21647" y="14486"/>
                    </a:cubicBezTo>
                    <a:cubicBezTo>
                      <a:pt x="19807" y="13175"/>
                      <a:pt x="17552" y="12616"/>
                      <a:pt x="15337" y="12162"/>
                    </a:cubicBezTo>
                    <a:cubicBezTo>
                      <a:pt x="13123" y="11709"/>
                      <a:pt x="10857" y="11328"/>
                      <a:pt x="8848" y="10296"/>
                    </a:cubicBezTo>
                    <a:cubicBezTo>
                      <a:pt x="6837" y="9267"/>
                      <a:pt x="5083" y="7445"/>
                      <a:pt x="4783" y="5206"/>
                    </a:cubicBezTo>
                    <a:cubicBezTo>
                      <a:pt x="4548" y="3452"/>
                      <a:pt x="5213" y="1738"/>
                      <a:pt x="563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id="1481" name="Google Shape;1481;p34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162675" y="-137099"/>
              <a:ext cx="3190877" cy="179485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82" name="Google Shape;1482;p3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038601" y="2247600"/>
              <a:ext cx="5284301" cy="297239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 2">
  <p:cSld name="CAPTION_ONLY_1">
    <p:bg>
      <p:bgPr>
        <a:noFill/>
      </p:bgPr>
    </p:bg>
    <p:spTree>
      <p:nvGrpSpPr>
        <p:cNvPr id="1483" name="Shape 1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" name="Google Shape;1484;p35"/>
          <p:cNvSpPr/>
          <p:nvPr/>
        </p:nvSpPr>
        <p:spPr>
          <a:xfrm>
            <a:off x="0" y="-94075"/>
            <a:ext cx="5010300" cy="5284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5" name="Google Shape;1485;p35"/>
          <p:cNvSpPr txBox="1"/>
          <p:nvPr>
            <p:ph type="title"/>
          </p:nvPr>
        </p:nvSpPr>
        <p:spPr>
          <a:xfrm>
            <a:off x="914400" y="989590"/>
            <a:ext cx="2743200" cy="159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486" name="Google Shape;1486;p35"/>
          <p:cNvSpPr txBox="1"/>
          <p:nvPr>
            <p:ph idx="1" type="subTitle"/>
          </p:nvPr>
        </p:nvSpPr>
        <p:spPr>
          <a:xfrm>
            <a:off x="914400" y="2602412"/>
            <a:ext cx="3657600" cy="186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grpSp>
        <p:nvGrpSpPr>
          <p:cNvPr id="1487" name="Google Shape;1487;p35"/>
          <p:cNvGrpSpPr/>
          <p:nvPr/>
        </p:nvGrpSpPr>
        <p:grpSpPr>
          <a:xfrm>
            <a:off x="-665807" y="3431744"/>
            <a:ext cx="2280393" cy="2280580"/>
            <a:chOff x="-665807" y="3431744"/>
            <a:chExt cx="2280393" cy="2280580"/>
          </a:xfrm>
        </p:grpSpPr>
        <p:sp>
          <p:nvSpPr>
            <p:cNvPr id="1488" name="Google Shape;1488;p35"/>
            <p:cNvSpPr/>
            <p:nvPr/>
          </p:nvSpPr>
          <p:spPr>
            <a:xfrm flipH="1" rot="6847533">
              <a:off x="-356027" y="4216323"/>
              <a:ext cx="1115230" cy="1401371"/>
            </a:xfrm>
            <a:custGeom>
              <a:rect b="b" l="l" r="r" t="t"/>
              <a:pathLst>
                <a:path extrusionOk="0" h="16379" w="14676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489" name="Google Shape;1489;p35"/>
            <p:cNvGrpSpPr/>
            <p:nvPr/>
          </p:nvGrpSpPr>
          <p:grpSpPr>
            <a:xfrm rot="-5400000">
              <a:off x="-171875" y="3453684"/>
              <a:ext cx="1808401" cy="1764522"/>
              <a:chOff x="2024475" y="4433550"/>
              <a:chExt cx="623350" cy="608225"/>
            </a:xfrm>
          </p:grpSpPr>
          <p:sp>
            <p:nvSpPr>
              <p:cNvPr id="1490" name="Google Shape;1490;p35"/>
              <p:cNvSpPr/>
              <p:nvPr/>
            </p:nvSpPr>
            <p:spPr>
              <a:xfrm>
                <a:off x="2637250" y="4451875"/>
                <a:ext cx="7875" cy="4200"/>
              </a:xfrm>
              <a:custGeom>
                <a:rect b="b" l="l" r="r" t="t"/>
                <a:pathLst>
                  <a:path extrusionOk="0" h="168" w="315">
                    <a:moveTo>
                      <a:pt x="0" y="1"/>
                    </a:moveTo>
                    <a:lnTo>
                      <a:pt x="0" y="1"/>
                    </a:lnTo>
                    <a:cubicBezTo>
                      <a:pt x="24" y="96"/>
                      <a:pt x="106" y="167"/>
                      <a:pt x="208" y="167"/>
                    </a:cubicBezTo>
                    <a:cubicBezTo>
                      <a:pt x="246" y="167"/>
                      <a:pt x="283" y="154"/>
                      <a:pt x="314" y="137"/>
                    </a:cubicBezTo>
                    <a:cubicBezTo>
                      <a:pt x="297" y="93"/>
                      <a:pt x="283" y="52"/>
                      <a:pt x="263" y="8"/>
                    </a:cubicBezTo>
                    <a:lnTo>
                      <a:pt x="208" y="8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1" name="Google Shape;1491;p35"/>
              <p:cNvSpPr/>
              <p:nvPr/>
            </p:nvSpPr>
            <p:spPr>
              <a:xfrm>
                <a:off x="2619025" y="44633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3" y="337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2" name="Google Shape;1492;p35"/>
              <p:cNvSpPr/>
              <p:nvPr/>
            </p:nvSpPr>
            <p:spPr>
              <a:xfrm>
                <a:off x="2619025" y="449932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5" y="0"/>
                    </a:moveTo>
                    <a:cubicBezTo>
                      <a:pt x="96" y="0"/>
                      <a:pt x="1" y="99"/>
                      <a:pt x="1" y="218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8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3" name="Google Shape;1493;p35"/>
              <p:cNvSpPr/>
              <p:nvPr/>
            </p:nvSpPr>
            <p:spPr>
              <a:xfrm>
                <a:off x="2637000" y="448135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8" y="1"/>
                    </a:moveTo>
                    <a:cubicBezTo>
                      <a:pt x="99" y="1"/>
                      <a:pt x="0" y="96"/>
                      <a:pt x="0" y="215"/>
                    </a:cubicBezTo>
                    <a:cubicBezTo>
                      <a:pt x="0" y="334"/>
                      <a:pt x="99" y="433"/>
                      <a:pt x="218" y="433"/>
                    </a:cubicBezTo>
                    <a:cubicBezTo>
                      <a:pt x="337" y="433"/>
                      <a:pt x="433" y="334"/>
                      <a:pt x="433" y="215"/>
                    </a:cubicBezTo>
                    <a:cubicBezTo>
                      <a:pt x="433" y="96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4" name="Google Shape;1494;p35"/>
              <p:cNvSpPr/>
              <p:nvPr/>
            </p:nvSpPr>
            <p:spPr>
              <a:xfrm>
                <a:off x="2637000" y="451737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8" y="0"/>
                    </a:moveTo>
                    <a:cubicBezTo>
                      <a:pt x="99" y="0"/>
                      <a:pt x="0" y="96"/>
                      <a:pt x="0" y="215"/>
                    </a:cubicBezTo>
                    <a:cubicBezTo>
                      <a:pt x="0" y="335"/>
                      <a:pt x="99" y="433"/>
                      <a:pt x="218" y="433"/>
                    </a:cubicBezTo>
                    <a:cubicBezTo>
                      <a:pt x="337" y="433"/>
                      <a:pt x="433" y="335"/>
                      <a:pt x="433" y="215"/>
                    </a:cubicBezTo>
                    <a:cubicBezTo>
                      <a:pt x="433" y="96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5" name="Google Shape;1495;p35"/>
              <p:cNvSpPr/>
              <p:nvPr/>
            </p:nvSpPr>
            <p:spPr>
              <a:xfrm>
                <a:off x="2619025" y="45353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3" y="337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6" name="Google Shape;1496;p35"/>
              <p:cNvSpPr/>
              <p:nvPr/>
            </p:nvSpPr>
            <p:spPr>
              <a:xfrm>
                <a:off x="2619025" y="4571375"/>
                <a:ext cx="7425" cy="8450"/>
              </a:xfrm>
              <a:custGeom>
                <a:rect b="b" l="l" r="r" t="t"/>
                <a:pathLst>
                  <a:path extrusionOk="0" h="338" w="297">
                    <a:moveTo>
                      <a:pt x="215" y="0"/>
                    </a:moveTo>
                    <a:cubicBezTo>
                      <a:pt x="96" y="0"/>
                      <a:pt x="1" y="99"/>
                      <a:pt x="1" y="219"/>
                    </a:cubicBezTo>
                    <a:cubicBezTo>
                      <a:pt x="1" y="263"/>
                      <a:pt x="17" y="304"/>
                      <a:pt x="42" y="338"/>
                    </a:cubicBezTo>
                    <a:cubicBezTo>
                      <a:pt x="130" y="236"/>
                      <a:pt x="215" y="126"/>
                      <a:pt x="297" y="17"/>
                    </a:cubicBezTo>
                    <a:cubicBezTo>
                      <a:pt x="273" y="7"/>
                      <a:pt x="246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7" name="Google Shape;1497;p35"/>
              <p:cNvSpPr/>
              <p:nvPr/>
            </p:nvSpPr>
            <p:spPr>
              <a:xfrm>
                <a:off x="2600975" y="4450775"/>
                <a:ext cx="10750" cy="5300"/>
              </a:xfrm>
              <a:custGeom>
                <a:rect b="b" l="l" r="r" t="t"/>
                <a:pathLst>
                  <a:path extrusionOk="0" h="212" w="430">
                    <a:moveTo>
                      <a:pt x="0" y="0"/>
                    </a:moveTo>
                    <a:lnTo>
                      <a:pt x="0" y="0"/>
                    </a:lnTo>
                    <a:cubicBezTo>
                      <a:pt x="3" y="120"/>
                      <a:pt x="99" y="211"/>
                      <a:pt x="218" y="211"/>
                    </a:cubicBezTo>
                    <a:cubicBezTo>
                      <a:pt x="330" y="211"/>
                      <a:pt x="419" y="123"/>
                      <a:pt x="429" y="14"/>
                    </a:cubicBezTo>
                    <a:lnTo>
                      <a:pt x="218" y="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8" name="Google Shape;1498;p35"/>
              <p:cNvSpPr/>
              <p:nvPr/>
            </p:nvSpPr>
            <p:spPr>
              <a:xfrm>
                <a:off x="2583000" y="4463300"/>
                <a:ext cx="10750" cy="10850"/>
              </a:xfrm>
              <a:custGeom>
                <a:rect b="b" l="l" r="r" t="t"/>
                <a:pathLst>
                  <a:path extrusionOk="0" h="434" w="43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4" y="433"/>
                      <a:pt x="430" y="337"/>
                      <a:pt x="430" y="218"/>
                    </a:cubicBezTo>
                    <a:cubicBezTo>
                      <a:pt x="430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9" name="Google Shape;1499;p35"/>
              <p:cNvSpPr/>
              <p:nvPr/>
            </p:nvSpPr>
            <p:spPr>
              <a:xfrm>
                <a:off x="2600975" y="448135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8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0" name="Google Shape;1500;p35"/>
              <p:cNvSpPr/>
              <p:nvPr/>
            </p:nvSpPr>
            <p:spPr>
              <a:xfrm>
                <a:off x="2583000" y="4499325"/>
                <a:ext cx="10750" cy="10825"/>
              </a:xfrm>
              <a:custGeom>
                <a:rect b="b" l="l" r="r" t="t"/>
                <a:pathLst>
                  <a:path extrusionOk="0" h="433" w="430">
                    <a:moveTo>
                      <a:pt x="215" y="0"/>
                    </a:moveTo>
                    <a:cubicBezTo>
                      <a:pt x="96" y="0"/>
                      <a:pt x="0" y="99"/>
                      <a:pt x="0" y="218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4" y="433"/>
                      <a:pt x="430" y="338"/>
                      <a:pt x="430" y="218"/>
                    </a:cubicBezTo>
                    <a:cubicBezTo>
                      <a:pt x="430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1" name="Google Shape;1501;p35"/>
              <p:cNvSpPr/>
              <p:nvPr/>
            </p:nvSpPr>
            <p:spPr>
              <a:xfrm>
                <a:off x="2583000" y="4535350"/>
                <a:ext cx="10750" cy="10850"/>
              </a:xfrm>
              <a:custGeom>
                <a:rect b="b" l="l" r="r" t="t"/>
                <a:pathLst>
                  <a:path extrusionOk="0" h="434" w="43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4" y="433"/>
                      <a:pt x="430" y="337"/>
                      <a:pt x="430" y="218"/>
                    </a:cubicBezTo>
                    <a:cubicBezTo>
                      <a:pt x="430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2" name="Google Shape;1502;p35"/>
              <p:cNvSpPr/>
              <p:nvPr/>
            </p:nvSpPr>
            <p:spPr>
              <a:xfrm>
                <a:off x="2600975" y="451737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8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5"/>
                      <a:pt x="96" y="433"/>
                      <a:pt x="218" y="433"/>
                    </a:cubicBezTo>
                    <a:cubicBezTo>
                      <a:pt x="338" y="433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3" name="Google Shape;1503;p35"/>
              <p:cNvSpPr/>
              <p:nvPr/>
            </p:nvSpPr>
            <p:spPr>
              <a:xfrm>
                <a:off x="2600975" y="455340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8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4" name="Google Shape;1504;p35"/>
              <p:cNvSpPr/>
              <p:nvPr/>
            </p:nvSpPr>
            <p:spPr>
              <a:xfrm>
                <a:off x="2583000" y="4571375"/>
                <a:ext cx="10750" cy="10825"/>
              </a:xfrm>
              <a:custGeom>
                <a:rect b="b" l="l" r="r" t="t"/>
                <a:pathLst>
                  <a:path extrusionOk="0" h="433" w="430">
                    <a:moveTo>
                      <a:pt x="215" y="0"/>
                    </a:moveTo>
                    <a:cubicBezTo>
                      <a:pt x="96" y="0"/>
                      <a:pt x="0" y="99"/>
                      <a:pt x="0" y="219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4" y="433"/>
                      <a:pt x="430" y="338"/>
                      <a:pt x="430" y="219"/>
                    </a:cubicBezTo>
                    <a:cubicBezTo>
                      <a:pt x="430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5" name="Google Shape;1505;p35"/>
              <p:cNvSpPr/>
              <p:nvPr/>
            </p:nvSpPr>
            <p:spPr>
              <a:xfrm>
                <a:off x="2600975" y="4589425"/>
                <a:ext cx="8525" cy="7875"/>
              </a:xfrm>
              <a:custGeom>
                <a:rect b="b" l="l" r="r" t="t"/>
                <a:pathLst>
                  <a:path extrusionOk="0" h="315" w="341">
                    <a:moveTo>
                      <a:pt x="218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253"/>
                      <a:pt x="11" y="283"/>
                      <a:pt x="28" y="314"/>
                    </a:cubicBezTo>
                    <a:cubicBezTo>
                      <a:pt x="65" y="283"/>
                      <a:pt x="102" y="250"/>
                      <a:pt x="140" y="215"/>
                    </a:cubicBezTo>
                    <a:cubicBezTo>
                      <a:pt x="167" y="195"/>
                      <a:pt x="191" y="174"/>
                      <a:pt x="218" y="151"/>
                    </a:cubicBezTo>
                    <a:cubicBezTo>
                      <a:pt x="259" y="116"/>
                      <a:pt x="300" y="82"/>
                      <a:pt x="341" y="45"/>
                    </a:cubicBezTo>
                    <a:cubicBezTo>
                      <a:pt x="307" y="17"/>
                      <a:pt x="262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6" name="Google Shape;1506;p35"/>
              <p:cNvSpPr/>
              <p:nvPr/>
            </p:nvSpPr>
            <p:spPr>
              <a:xfrm>
                <a:off x="2584275" y="4607650"/>
                <a:ext cx="3000" cy="1825"/>
              </a:xfrm>
              <a:custGeom>
                <a:rect b="b" l="l" r="r" t="t"/>
                <a:pathLst>
                  <a:path extrusionOk="0" h="73" w="120">
                    <a:moveTo>
                      <a:pt x="119" y="1"/>
                    </a:moveTo>
                    <a:lnTo>
                      <a:pt x="119" y="1"/>
                    </a:lnTo>
                    <a:cubicBezTo>
                      <a:pt x="72" y="11"/>
                      <a:pt x="31" y="35"/>
                      <a:pt x="1" y="72"/>
                    </a:cubicBezTo>
                    <a:cubicBezTo>
                      <a:pt x="38" y="48"/>
                      <a:pt x="83" y="24"/>
                      <a:pt x="1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7" name="Google Shape;1507;p35"/>
              <p:cNvSpPr/>
              <p:nvPr/>
            </p:nvSpPr>
            <p:spPr>
              <a:xfrm>
                <a:off x="2546875" y="44633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8" y="433"/>
                      <a:pt x="434" y="337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8" name="Google Shape;1508;p35"/>
              <p:cNvSpPr/>
              <p:nvPr/>
            </p:nvSpPr>
            <p:spPr>
              <a:xfrm>
                <a:off x="2564950" y="4449675"/>
                <a:ext cx="10825" cy="6400"/>
              </a:xfrm>
              <a:custGeom>
                <a:rect b="b" l="l" r="r" t="t"/>
                <a:pathLst>
                  <a:path extrusionOk="0" h="256" w="433">
                    <a:moveTo>
                      <a:pt x="7" y="0"/>
                    </a:moveTo>
                    <a:cubicBezTo>
                      <a:pt x="7" y="14"/>
                      <a:pt x="0" y="27"/>
                      <a:pt x="0" y="41"/>
                    </a:cubicBezTo>
                    <a:cubicBezTo>
                      <a:pt x="0" y="160"/>
                      <a:pt x="95" y="255"/>
                      <a:pt x="215" y="255"/>
                    </a:cubicBezTo>
                    <a:cubicBezTo>
                      <a:pt x="334" y="255"/>
                      <a:pt x="433" y="160"/>
                      <a:pt x="433" y="41"/>
                    </a:cubicBezTo>
                    <a:cubicBezTo>
                      <a:pt x="433" y="30"/>
                      <a:pt x="430" y="24"/>
                      <a:pt x="426" y="14"/>
                    </a:cubicBezTo>
                    <a:lnTo>
                      <a:pt x="215" y="7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9" name="Google Shape;1509;p35"/>
              <p:cNvSpPr/>
              <p:nvPr/>
            </p:nvSpPr>
            <p:spPr>
              <a:xfrm>
                <a:off x="2546875" y="449932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4" y="338"/>
                      <a:pt x="434" y="218"/>
                    </a:cubicBezTo>
                    <a:cubicBezTo>
                      <a:pt x="434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0" name="Google Shape;1510;p35"/>
              <p:cNvSpPr/>
              <p:nvPr/>
            </p:nvSpPr>
            <p:spPr>
              <a:xfrm>
                <a:off x="2564950" y="448135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1" name="Google Shape;1511;p35"/>
              <p:cNvSpPr/>
              <p:nvPr/>
            </p:nvSpPr>
            <p:spPr>
              <a:xfrm>
                <a:off x="2546875" y="45353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8" y="433"/>
                      <a:pt x="434" y="337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2" name="Google Shape;1512;p35"/>
              <p:cNvSpPr/>
              <p:nvPr/>
            </p:nvSpPr>
            <p:spPr>
              <a:xfrm>
                <a:off x="2564950" y="451737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0"/>
                    </a:moveTo>
                    <a:cubicBezTo>
                      <a:pt x="95" y="0"/>
                      <a:pt x="0" y="96"/>
                      <a:pt x="0" y="215"/>
                    </a:cubicBezTo>
                    <a:cubicBezTo>
                      <a:pt x="0" y="335"/>
                      <a:pt x="95" y="433"/>
                      <a:pt x="215" y="433"/>
                    </a:cubicBezTo>
                    <a:cubicBezTo>
                      <a:pt x="334" y="433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3" name="Google Shape;1513;p35"/>
              <p:cNvSpPr/>
              <p:nvPr/>
            </p:nvSpPr>
            <p:spPr>
              <a:xfrm>
                <a:off x="2564950" y="455340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4" name="Google Shape;1514;p35"/>
              <p:cNvSpPr/>
              <p:nvPr/>
            </p:nvSpPr>
            <p:spPr>
              <a:xfrm>
                <a:off x="2546875" y="457137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100" y="0"/>
                      <a:pt x="1" y="99"/>
                      <a:pt x="1" y="219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4" y="338"/>
                      <a:pt x="434" y="219"/>
                    </a:cubicBezTo>
                    <a:cubicBezTo>
                      <a:pt x="434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5" name="Google Shape;1515;p35"/>
              <p:cNvSpPr/>
              <p:nvPr/>
            </p:nvSpPr>
            <p:spPr>
              <a:xfrm>
                <a:off x="2546875" y="46074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4" y="338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6" name="Google Shape;1516;p35"/>
              <p:cNvSpPr/>
              <p:nvPr/>
            </p:nvSpPr>
            <p:spPr>
              <a:xfrm>
                <a:off x="2564950" y="458942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0"/>
                    </a:moveTo>
                    <a:cubicBezTo>
                      <a:pt x="95" y="0"/>
                      <a:pt x="0" y="96"/>
                      <a:pt x="0" y="215"/>
                    </a:cubicBezTo>
                    <a:cubicBezTo>
                      <a:pt x="0" y="335"/>
                      <a:pt x="95" y="434"/>
                      <a:pt x="215" y="434"/>
                    </a:cubicBezTo>
                    <a:cubicBezTo>
                      <a:pt x="334" y="434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7" name="Google Shape;1517;p35"/>
              <p:cNvSpPr/>
              <p:nvPr/>
            </p:nvSpPr>
            <p:spPr>
              <a:xfrm>
                <a:off x="2528900" y="4448575"/>
                <a:ext cx="10850" cy="7500"/>
              </a:xfrm>
              <a:custGeom>
                <a:rect b="b" l="l" r="r" t="t"/>
                <a:pathLst>
                  <a:path extrusionOk="0" h="300" w="434">
                    <a:moveTo>
                      <a:pt x="18" y="0"/>
                    </a:moveTo>
                    <a:cubicBezTo>
                      <a:pt x="8" y="27"/>
                      <a:pt x="1" y="54"/>
                      <a:pt x="1" y="85"/>
                    </a:cubicBezTo>
                    <a:cubicBezTo>
                      <a:pt x="1" y="204"/>
                      <a:pt x="97" y="299"/>
                      <a:pt x="216" y="299"/>
                    </a:cubicBezTo>
                    <a:cubicBezTo>
                      <a:pt x="335" y="299"/>
                      <a:pt x="433" y="204"/>
                      <a:pt x="433" y="85"/>
                    </a:cubicBezTo>
                    <a:cubicBezTo>
                      <a:pt x="433" y="58"/>
                      <a:pt x="427" y="34"/>
                      <a:pt x="420" y="13"/>
                    </a:cubicBezTo>
                    <a:lnTo>
                      <a:pt x="216" y="7"/>
                    </a:lnTo>
                    <a:lnTo>
                      <a:pt x="1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8" name="Google Shape;1518;p35"/>
              <p:cNvSpPr/>
              <p:nvPr/>
            </p:nvSpPr>
            <p:spPr>
              <a:xfrm>
                <a:off x="2510875" y="446330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8" y="1"/>
                    </a:moveTo>
                    <a:cubicBezTo>
                      <a:pt x="99" y="1"/>
                      <a:pt x="0" y="99"/>
                      <a:pt x="0" y="218"/>
                    </a:cubicBezTo>
                    <a:cubicBezTo>
                      <a:pt x="0" y="337"/>
                      <a:pt x="99" y="433"/>
                      <a:pt x="218" y="433"/>
                    </a:cubicBezTo>
                    <a:cubicBezTo>
                      <a:pt x="337" y="433"/>
                      <a:pt x="433" y="337"/>
                      <a:pt x="433" y="218"/>
                    </a:cubicBezTo>
                    <a:cubicBezTo>
                      <a:pt x="433" y="99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9" name="Google Shape;1519;p35"/>
              <p:cNvSpPr/>
              <p:nvPr/>
            </p:nvSpPr>
            <p:spPr>
              <a:xfrm>
                <a:off x="2528900" y="44813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6" y="1"/>
                    </a:moveTo>
                    <a:cubicBezTo>
                      <a:pt x="97" y="1"/>
                      <a:pt x="1" y="96"/>
                      <a:pt x="1" y="215"/>
                    </a:cubicBezTo>
                    <a:cubicBezTo>
                      <a:pt x="1" y="334"/>
                      <a:pt x="97" y="433"/>
                      <a:pt x="216" y="433"/>
                    </a:cubicBezTo>
                    <a:cubicBezTo>
                      <a:pt x="335" y="433"/>
                      <a:pt x="433" y="334"/>
                      <a:pt x="433" y="215"/>
                    </a:cubicBezTo>
                    <a:cubicBezTo>
                      <a:pt x="433" y="96"/>
                      <a:pt x="335" y="1"/>
                      <a:pt x="2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0" name="Google Shape;1520;p35"/>
              <p:cNvSpPr/>
              <p:nvPr/>
            </p:nvSpPr>
            <p:spPr>
              <a:xfrm>
                <a:off x="2510875" y="4499325"/>
                <a:ext cx="10825" cy="10825"/>
              </a:xfrm>
              <a:custGeom>
                <a:rect b="b" l="l" r="r" t="t"/>
                <a:pathLst>
                  <a:path extrusionOk="0" h="433" w="433">
                    <a:moveTo>
                      <a:pt x="218" y="0"/>
                    </a:moveTo>
                    <a:cubicBezTo>
                      <a:pt x="99" y="0"/>
                      <a:pt x="0" y="99"/>
                      <a:pt x="0" y="218"/>
                    </a:cubicBezTo>
                    <a:cubicBezTo>
                      <a:pt x="0" y="338"/>
                      <a:pt x="99" y="433"/>
                      <a:pt x="218" y="433"/>
                    </a:cubicBezTo>
                    <a:cubicBezTo>
                      <a:pt x="337" y="433"/>
                      <a:pt x="433" y="338"/>
                      <a:pt x="433" y="218"/>
                    </a:cubicBezTo>
                    <a:cubicBezTo>
                      <a:pt x="433" y="99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1" name="Google Shape;1521;p35"/>
              <p:cNvSpPr/>
              <p:nvPr/>
            </p:nvSpPr>
            <p:spPr>
              <a:xfrm>
                <a:off x="2528900" y="451737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6" y="0"/>
                    </a:moveTo>
                    <a:cubicBezTo>
                      <a:pt x="97" y="0"/>
                      <a:pt x="1" y="96"/>
                      <a:pt x="1" y="215"/>
                    </a:cubicBezTo>
                    <a:cubicBezTo>
                      <a:pt x="1" y="335"/>
                      <a:pt x="97" y="433"/>
                      <a:pt x="216" y="433"/>
                    </a:cubicBezTo>
                    <a:cubicBezTo>
                      <a:pt x="335" y="433"/>
                      <a:pt x="433" y="335"/>
                      <a:pt x="433" y="215"/>
                    </a:cubicBezTo>
                    <a:cubicBezTo>
                      <a:pt x="433" y="96"/>
                      <a:pt x="335" y="0"/>
                      <a:pt x="21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2" name="Google Shape;1522;p35"/>
              <p:cNvSpPr/>
              <p:nvPr/>
            </p:nvSpPr>
            <p:spPr>
              <a:xfrm>
                <a:off x="2510875" y="453535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8" y="1"/>
                    </a:moveTo>
                    <a:cubicBezTo>
                      <a:pt x="99" y="1"/>
                      <a:pt x="0" y="99"/>
                      <a:pt x="0" y="218"/>
                    </a:cubicBezTo>
                    <a:cubicBezTo>
                      <a:pt x="0" y="337"/>
                      <a:pt x="99" y="433"/>
                      <a:pt x="218" y="433"/>
                    </a:cubicBezTo>
                    <a:cubicBezTo>
                      <a:pt x="337" y="433"/>
                      <a:pt x="433" y="337"/>
                      <a:pt x="433" y="218"/>
                    </a:cubicBezTo>
                    <a:cubicBezTo>
                      <a:pt x="433" y="99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3" name="Google Shape;1523;p35"/>
              <p:cNvSpPr/>
              <p:nvPr/>
            </p:nvSpPr>
            <p:spPr>
              <a:xfrm>
                <a:off x="2510875" y="4571375"/>
                <a:ext cx="10825" cy="10825"/>
              </a:xfrm>
              <a:custGeom>
                <a:rect b="b" l="l" r="r" t="t"/>
                <a:pathLst>
                  <a:path extrusionOk="0" h="433" w="433">
                    <a:moveTo>
                      <a:pt x="218" y="0"/>
                    </a:moveTo>
                    <a:cubicBezTo>
                      <a:pt x="99" y="0"/>
                      <a:pt x="0" y="99"/>
                      <a:pt x="0" y="219"/>
                    </a:cubicBezTo>
                    <a:cubicBezTo>
                      <a:pt x="0" y="338"/>
                      <a:pt x="99" y="433"/>
                      <a:pt x="218" y="433"/>
                    </a:cubicBezTo>
                    <a:cubicBezTo>
                      <a:pt x="337" y="433"/>
                      <a:pt x="433" y="338"/>
                      <a:pt x="433" y="219"/>
                    </a:cubicBezTo>
                    <a:cubicBezTo>
                      <a:pt x="433" y="99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4" name="Google Shape;1524;p35"/>
              <p:cNvSpPr/>
              <p:nvPr/>
            </p:nvSpPr>
            <p:spPr>
              <a:xfrm>
                <a:off x="2528900" y="45534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6" y="1"/>
                    </a:moveTo>
                    <a:cubicBezTo>
                      <a:pt x="97" y="1"/>
                      <a:pt x="1" y="96"/>
                      <a:pt x="1" y="215"/>
                    </a:cubicBezTo>
                    <a:cubicBezTo>
                      <a:pt x="1" y="334"/>
                      <a:pt x="97" y="433"/>
                      <a:pt x="216" y="433"/>
                    </a:cubicBezTo>
                    <a:cubicBezTo>
                      <a:pt x="335" y="433"/>
                      <a:pt x="433" y="334"/>
                      <a:pt x="433" y="215"/>
                    </a:cubicBezTo>
                    <a:cubicBezTo>
                      <a:pt x="433" y="96"/>
                      <a:pt x="335" y="1"/>
                      <a:pt x="2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5" name="Google Shape;1525;p35"/>
              <p:cNvSpPr/>
              <p:nvPr/>
            </p:nvSpPr>
            <p:spPr>
              <a:xfrm>
                <a:off x="2528900" y="458942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6" y="0"/>
                    </a:moveTo>
                    <a:cubicBezTo>
                      <a:pt x="97" y="0"/>
                      <a:pt x="1" y="96"/>
                      <a:pt x="1" y="215"/>
                    </a:cubicBezTo>
                    <a:cubicBezTo>
                      <a:pt x="1" y="335"/>
                      <a:pt x="97" y="434"/>
                      <a:pt x="216" y="434"/>
                    </a:cubicBezTo>
                    <a:cubicBezTo>
                      <a:pt x="335" y="434"/>
                      <a:pt x="433" y="335"/>
                      <a:pt x="433" y="215"/>
                    </a:cubicBezTo>
                    <a:cubicBezTo>
                      <a:pt x="433" y="96"/>
                      <a:pt x="335" y="0"/>
                      <a:pt x="21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6" name="Google Shape;1526;p35"/>
              <p:cNvSpPr/>
              <p:nvPr/>
            </p:nvSpPr>
            <p:spPr>
              <a:xfrm>
                <a:off x="2510875" y="460740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8" y="1"/>
                    </a:moveTo>
                    <a:cubicBezTo>
                      <a:pt x="99" y="1"/>
                      <a:pt x="0" y="99"/>
                      <a:pt x="0" y="218"/>
                    </a:cubicBezTo>
                    <a:cubicBezTo>
                      <a:pt x="0" y="338"/>
                      <a:pt x="99" y="433"/>
                      <a:pt x="218" y="433"/>
                    </a:cubicBezTo>
                    <a:cubicBezTo>
                      <a:pt x="337" y="433"/>
                      <a:pt x="433" y="338"/>
                      <a:pt x="433" y="218"/>
                    </a:cubicBezTo>
                    <a:cubicBezTo>
                      <a:pt x="433" y="99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7" name="Google Shape;1527;p35"/>
              <p:cNvSpPr/>
              <p:nvPr/>
            </p:nvSpPr>
            <p:spPr>
              <a:xfrm>
                <a:off x="2528900" y="4625450"/>
                <a:ext cx="10525" cy="6500"/>
              </a:xfrm>
              <a:custGeom>
                <a:rect b="b" l="l" r="r" t="t"/>
                <a:pathLst>
                  <a:path extrusionOk="0" h="260" w="421">
                    <a:moveTo>
                      <a:pt x="216" y="1"/>
                    </a:moveTo>
                    <a:cubicBezTo>
                      <a:pt x="97" y="1"/>
                      <a:pt x="1" y="96"/>
                      <a:pt x="1" y="215"/>
                    </a:cubicBezTo>
                    <a:cubicBezTo>
                      <a:pt x="1" y="232"/>
                      <a:pt x="8" y="246"/>
                      <a:pt x="8" y="260"/>
                    </a:cubicBezTo>
                    <a:cubicBezTo>
                      <a:pt x="39" y="252"/>
                      <a:pt x="70" y="249"/>
                      <a:pt x="100" y="239"/>
                    </a:cubicBezTo>
                    <a:cubicBezTo>
                      <a:pt x="127" y="232"/>
                      <a:pt x="155" y="225"/>
                      <a:pt x="182" y="215"/>
                    </a:cubicBezTo>
                    <a:cubicBezTo>
                      <a:pt x="192" y="215"/>
                      <a:pt x="205" y="208"/>
                      <a:pt x="216" y="205"/>
                    </a:cubicBezTo>
                    <a:cubicBezTo>
                      <a:pt x="284" y="188"/>
                      <a:pt x="352" y="167"/>
                      <a:pt x="420" y="147"/>
                    </a:cubicBezTo>
                    <a:cubicBezTo>
                      <a:pt x="389" y="62"/>
                      <a:pt x="311" y="1"/>
                      <a:pt x="2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8" name="Google Shape;1528;p35"/>
              <p:cNvSpPr/>
              <p:nvPr/>
            </p:nvSpPr>
            <p:spPr>
              <a:xfrm>
                <a:off x="2474825" y="44633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8" y="433"/>
                      <a:pt x="434" y="337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9" name="Google Shape;1529;p35"/>
              <p:cNvSpPr/>
              <p:nvPr/>
            </p:nvSpPr>
            <p:spPr>
              <a:xfrm>
                <a:off x="2492900" y="4447450"/>
                <a:ext cx="10825" cy="8625"/>
              </a:xfrm>
              <a:custGeom>
                <a:rect b="b" l="l" r="r" t="t"/>
                <a:pathLst>
                  <a:path extrusionOk="0" h="345" w="433">
                    <a:moveTo>
                      <a:pt x="48" y="1"/>
                    </a:moveTo>
                    <a:cubicBezTo>
                      <a:pt x="18" y="38"/>
                      <a:pt x="0" y="83"/>
                      <a:pt x="0" y="130"/>
                    </a:cubicBezTo>
                    <a:cubicBezTo>
                      <a:pt x="0" y="249"/>
                      <a:pt x="95" y="344"/>
                      <a:pt x="215" y="344"/>
                    </a:cubicBezTo>
                    <a:cubicBezTo>
                      <a:pt x="334" y="344"/>
                      <a:pt x="433" y="249"/>
                      <a:pt x="433" y="130"/>
                    </a:cubicBezTo>
                    <a:cubicBezTo>
                      <a:pt x="433" y="86"/>
                      <a:pt x="416" y="45"/>
                      <a:pt x="392" y="11"/>
                    </a:cubicBezTo>
                    <a:lnTo>
                      <a:pt x="215" y="7"/>
                    </a:lnTo>
                    <a:lnTo>
                      <a:pt x="4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0" name="Google Shape;1530;p35"/>
              <p:cNvSpPr/>
              <p:nvPr/>
            </p:nvSpPr>
            <p:spPr>
              <a:xfrm>
                <a:off x="2492900" y="448135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1" name="Google Shape;1531;p35"/>
              <p:cNvSpPr/>
              <p:nvPr/>
            </p:nvSpPr>
            <p:spPr>
              <a:xfrm>
                <a:off x="2474825" y="449932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4" y="338"/>
                      <a:pt x="434" y="218"/>
                    </a:cubicBezTo>
                    <a:cubicBezTo>
                      <a:pt x="434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2" name="Google Shape;1532;p35"/>
              <p:cNvSpPr/>
              <p:nvPr/>
            </p:nvSpPr>
            <p:spPr>
              <a:xfrm>
                <a:off x="2474825" y="45353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8" y="433"/>
                      <a:pt x="434" y="337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3" name="Google Shape;1533;p35"/>
              <p:cNvSpPr/>
              <p:nvPr/>
            </p:nvSpPr>
            <p:spPr>
              <a:xfrm>
                <a:off x="2492900" y="451737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0"/>
                    </a:moveTo>
                    <a:cubicBezTo>
                      <a:pt x="95" y="0"/>
                      <a:pt x="0" y="96"/>
                      <a:pt x="0" y="215"/>
                    </a:cubicBezTo>
                    <a:cubicBezTo>
                      <a:pt x="0" y="335"/>
                      <a:pt x="95" y="433"/>
                      <a:pt x="215" y="433"/>
                    </a:cubicBezTo>
                    <a:cubicBezTo>
                      <a:pt x="334" y="433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4" name="Google Shape;1534;p35"/>
              <p:cNvSpPr/>
              <p:nvPr/>
            </p:nvSpPr>
            <p:spPr>
              <a:xfrm>
                <a:off x="2474825" y="457137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100" y="0"/>
                      <a:pt x="1" y="99"/>
                      <a:pt x="1" y="219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4" y="338"/>
                      <a:pt x="434" y="219"/>
                    </a:cubicBezTo>
                    <a:cubicBezTo>
                      <a:pt x="434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5" name="Google Shape;1535;p35"/>
              <p:cNvSpPr/>
              <p:nvPr/>
            </p:nvSpPr>
            <p:spPr>
              <a:xfrm>
                <a:off x="2492900" y="455340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6" name="Google Shape;1536;p35"/>
              <p:cNvSpPr/>
              <p:nvPr/>
            </p:nvSpPr>
            <p:spPr>
              <a:xfrm>
                <a:off x="2474825" y="46074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4" y="338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7" name="Google Shape;1537;p35"/>
              <p:cNvSpPr/>
              <p:nvPr/>
            </p:nvSpPr>
            <p:spPr>
              <a:xfrm>
                <a:off x="2492900" y="458942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0"/>
                    </a:moveTo>
                    <a:cubicBezTo>
                      <a:pt x="95" y="0"/>
                      <a:pt x="0" y="96"/>
                      <a:pt x="0" y="215"/>
                    </a:cubicBezTo>
                    <a:cubicBezTo>
                      <a:pt x="0" y="335"/>
                      <a:pt x="95" y="434"/>
                      <a:pt x="215" y="434"/>
                    </a:cubicBezTo>
                    <a:cubicBezTo>
                      <a:pt x="334" y="434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8" name="Google Shape;1538;p35"/>
              <p:cNvSpPr/>
              <p:nvPr/>
            </p:nvSpPr>
            <p:spPr>
              <a:xfrm>
                <a:off x="2492900" y="462545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338"/>
                      <a:pt x="95" y="433"/>
                      <a:pt x="215" y="433"/>
                    </a:cubicBezTo>
                    <a:cubicBezTo>
                      <a:pt x="334" y="433"/>
                      <a:pt x="433" y="338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9" name="Google Shape;1539;p35"/>
              <p:cNvSpPr/>
              <p:nvPr/>
            </p:nvSpPr>
            <p:spPr>
              <a:xfrm>
                <a:off x="2456850" y="4446450"/>
                <a:ext cx="10850" cy="9625"/>
              </a:xfrm>
              <a:custGeom>
                <a:rect b="b" l="l" r="r" t="t"/>
                <a:pathLst>
                  <a:path extrusionOk="0" h="385" w="434">
                    <a:moveTo>
                      <a:pt x="90" y="0"/>
                    </a:moveTo>
                    <a:cubicBezTo>
                      <a:pt x="39" y="37"/>
                      <a:pt x="1" y="98"/>
                      <a:pt x="1" y="170"/>
                    </a:cubicBezTo>
                    <a:cubicBezTo>
                      <a:pt x="1" y="289"/>
                      <a:pt x="97" y="384"/>
                      <a:pt x="216" y="384"/>
                    </a:cubicBezTo>
                    <a:cubicBezTo>
                      <a:pt x="335" y="384"/>
                      <a:pt x="433" y="289"/>
                      <a:pt x="433" y="170"/>
                    </a:cubicBezTo>
                    <a:cubicBezTo>
                      <a:pt x="433" y="102"/>
                      <a:pt x="400" y="47"/>
                      <a:pt x="352" y="7"/>
                    </a:cubicBezTo>
                    <a:lnTo>
                      <a:pt x="216" y="3"/>
                    </a:lnTo>
                    <a:lnTo>
                      <a:pt x="9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0" name="Google Shape;1540;p35"/>
              <p:cNvSpPr/>
              <p:nvPr/>
            </p:nvSpPr>
            <p:spPr>
              <a:xfrm>
                <a:off x="2438800" y="44633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8" y="433"/>
                      <a:pt x="433" y="337"/>
                      <a:pt x="433" y="218"/>
                    </a:cubicBezTo>
                    <a:cubicBezTo>
                      <a:pt x="433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1" name="Google Shape;1541;p35"/>
              <p:cNvSpPr/>
              <p:nvPr/>
            </p:nvSpPr>
            <p:spPr>
              <a:xfrm>
                <a:off x="2438800" y="449932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3" y="338"/>
                      <a:pt x="433" y="218"/>
                    </a:cubicBezTo>
                    <a:cubicBezTo>
                      <a:pt x="433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2" name="Google Shape;1542;p35"/>
              <p:cNvSpPr/>
              <p:nvPr/>
            </p:nvSpPr>
            <p:spPr>
              <a:xfrm>
                <a:off x="2456850" y="44813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6" y="1"/>
                    </a:moveTo>
                    <a:cubicBezTo>
                      <a:pt x="97" y="1"/>
                      <a:pt x="1" y="96"/>
                      <a:pt x="1" y="215"/>
                    </a:cubicBezTo>
                    <a:cubicBezTo>
                      <a:pt x="1" y="334"/>
                      <a:pt x="97" y="433"/>
                      <a:pt x="216" y="433"/>
                    </a:cubicBezTo>
                    <a:cubicBezTo>
                      <a:pt x="335" y="433"/>
                      <a:pt x="433" y="334"/>
                      <a:pt x="433" y="215"/>
                    </a:cubicBezTo>
                    <a:cubicBezTo>
                      <a:pt x="433" y="96"/>
                      <a:pt x="335" y="1"/>
                      <a:pt x="2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3" name="Google Shape;1543;p35"/>
              <p:cNvSpPr/>
              <p:nvPr/>
            </p:nvSpPr>
            <p:spPr>
              <a:xfrm>
                <a:off x="2438800" y="45353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8" y="433"/>
                      <a:pt x="433" y="337"/>
                      <a:pt x="433" y="218"/>
                    </a:cubicBezTo>
                    <a:cubicBezTo>
                      <a:pt x="433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4" name="Google Shape;1544;p35"/>
              <p:cNvSpPr/>
              <p:nvPr/>
            </p:nvSpPr>
            <p:spPr>
              <a:xfrm>
                <a:off x="2456850" y="451737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6" y="0"/>
                    </a:moveTo>
                    <a:cubicBezTo>
                      <a:pt x="97" y="0"/>
                      <a:pt x="1" y="96"/>
                      <a:pt x="1" y="215"/>
                    </a:cubicBezTo>
                    <a:cubicBezTo>
                      <a:pt x="1" y="335"/>
                      <a:pt x="97" y="433"/>
                      <a:pt x="216" y="433"/>
                    </a:cubicBezTo>
                    <a:cubicBezTo>
                      <a:pt x="335" y="433"/>
                      <a:pt x="433" y="335"/>
                      <a:pt x="433" y="215"/>
                    </a:cubicBezTo>
                    <a:cubicBezTo>
                      <a:pt x="433" y="96"/>
                      <a:pt x="335" y="0"/>
                      <a:pt x="21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5" name="Google Shape;1545;p35"/>
              <p:cNvSpPr/>
              <p:nvPr/>
            </p:nvSpPr>
            <p:spPr>
              <a:xfrm>
                <a:off x="2456850" y="45534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6" y="1"/>
                    </a:moveTo>
                    <a:cubicBezTo>
                      <a:pt x="97" y="1"/>
                      <a:pt x="1" y="96"/>
                      <a:pt x="1" y="215"/>
                    </a:cubicBezTo>
                    <a:cubicBezTo>
                      <a:pt x="1" y="334"/>
                      <a:pt x="97" y="433"/>
                      <a:pt x="216" y="433"/>
                    </a:cubicBezTo>
                    <a:cubicBezTo>
                      <a:pt x="335" y="433"/>
                      <a:pt x="433" y="334"/>
                      <a:pt x="433" y="215"/>
                    </a:cubicBezTo>
                    <a:cubicBezTo>
                      <a:pt x="433" y="96"/>
                      <a:pt x="335" y="1"/>
                      <a:pt x="2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6" name="Google Shape;1546;p35"/>
              <p:cNvSpPr/>
              <p:nvPr/>
            </p:nvSpPr>
            <p:spPr>
              <a:xfrm>
                <a:off x="2438800" y="457137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100" y="0"/>
                      <a:pt x="1" y="99"/>
                      <a:pt x="1" y="219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3" y="338"/>
                      <a:pt x="433" y="219"/>
                    </a:cubicBezTo>
                    <a:cubicBezTo>
                      <a:pt x="433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7" name="Google Shape;1547;p35"/>
              <p:cNvSpPr/>
              <p:nvPr/>
            </p:nvSpPr>
            <p:spPr>
              <a:xfrm>
                <a:off x="2456850" y="458942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6" y="0"/>
                    </a:moveTo>
                    <a:cubicBezTo>
                      <a:pt x="97" y="0"/>
                      <a:pt x="1" y="96"/>
                      <a:pt x="1" y="215"/>
                    </a:cubicBezTo>
                    <a:cubicBezTo>
                      <a:pt x="1" y="335"/>
                      <a:pt x="97" y="434"/>
                      <a:pt x="216" y="434"/>
                    </a:cubicBezTo>
                    <a:cubicBezTo>
                      <a:pt x="335" y="434"/>
                      <a:pt x="433" y="335"/>
                      <a:pt x="433" y="215"/>
                    </a:cubicBezTo>
                    <a:cubicBezTo>
                      <a:pt x="433" y="96"/>
                      <a:pt x="335" y="0"/>
                      <a:pt x="21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8" name="Google Shape;1548;p35"/>
              <p:cNvSpPr/>
              <p:nvPr/>
            </p:nvSpPr>
            <p:spPr>
              <a:xfrm>
                <a:off x="2438800" y="46074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3" y="338"/>
                      <a:pt x="433" y="218"/>
                    </a:cubicBezTo>
                    <a:cubicBezTo>
                      <a:pt x="433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9" name="Google Shape;1549;p35"/>
              <p:cNvSpPr/>
              <p:nvPr/>
            </p:nvSpPr>
            <p:spPr>
              <a:xfrm>
                <a:off x="2456850" y="46254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6" y="1"/>
                    </a:moveTo>
                    <a:cubicBezTo>
                      <a:pt x="97" y="1"/>
                      <a:pt x="1" y="96"/>
                      <a:pt x="1" y="215"/>
                    </a:cubicBezTo>
                    <a:cubicBezTo>
                      <a:pt x="1" y="338"/>
                      <a:pt x="97" y="433"/>
                      <a:pt x="216" y="433"/>
                    </a:cubicBezTo>
                    <a:cubicBezTo>
                      <a:pt x="335" y="433"/>
                      <a:pt x="433" y="338"/>
                      <a:pt x="433" y="215"/>
                    </a:cubicBezTo>
                    <a:cubicBezTo>
                      <a:pt x="433" y="96"/>
                      <a:pt x="335" y="1"/>
                      <a:pt x="2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0" name="Google Shape;1550;p35"/>
              <p:cNvSpPr/>
              <p:nvPr/>
            </p:nvSpPr>
            <p:spPr>
              <a:xfrm>
                <a:off x="2420850" y="4445425"/>
                <a:ext cx="10825" cy="10650"/>
              </a:xfrm>
              <a:custGeom>
                <a:rect b="b" l="l" r="r" t="t"/>
                <a:pathLst>
                  <a:path extrusionOk="0" h="426" w="433">
                    <a:moveTo>
                      <a:pt x="197" y="0"/>
                    </a:moveTo>
                    <a:cubicBezTo>
                      <a:pt x="85" y="7"/>
                      <a:pt x="0" y="98"/>
                      <a:pt x="0" y="211"/>
                    </a:cubicBezTo>
                    <a:cubicBezTo>
                      <a:pt x="0" y="330"/>
                      <a:pt x="95" y="425"/>
                      <a:pt x="214" y="425"/>
                    </a:cubicBezTo>
                    <a:cubicBezTo>
                      <a:pt x="334" y="425"/>
                      <a:pt x="433" y="330"/>
                      <a:pt x="433" y="211"/>
                    </a:cubicBezTo>
                    <a:cubicBezTo>
                      <a:pt x="433" y="98"/>
                      <a:pt x="348" y="13"/>
                      <a:pt x="23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1" name="Google Shape;1551;p35"/>
              <p:cNvSpPr/>
              <p:nvPr/>
            </p:nvSpPr>
            <p:spPr>
              <a:xfrm>
                <a:off x="2402775" y="44633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99" y="1"/>
                      <a:pt x="1" y="99"/>
                      <a:pt x="1" y="218"/>
                    </a:cubicBezTo>
                    <a:cubicBezTo>
                      <a:pt x="1" y="337"/>
                      <a:pt x="99" y="433"/>
                      <a:pt x="219" y="433"/>
                    </a:cubicBezTo>
                    <a:cubicBezTo>
                      <a:pt x="338" y="433"/>
                      <a:pt x="434" y="337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2" name="Google Shape;1552;p35"/>
              <p:cNvSpPr/>
              <p:nvPr/>
            </p:nvSpPr>
            <p:spPr>
              <a:xfrm>
                <a:off x="2420850" y="448135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4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334"/>
                      <a:pt x="95" y="433"/>
                      <a:pt x="214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3" name="Google Shape;1553;p35"/>
              <p:cNvSpPr/>
              <p:nvPr/>
            </p:nvSpPr>
            <p:spPr>
              <a:xfrm>
                <a:off x="2402775" y="449932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99" y="0"/>
                      <a:pt x="1" y="99"/>
                      <a:pt x="1" y="218"/>
                    </a:cubicBezTo>
                    <a:cubicBezTo>
                      <a:pt x="1" y="338"/>
                      <a:pt x="99" y="433"/>
                      <a:pt x="219" y="433"/>
                    </a:cubicBezTo>
                    <a:cubicBezTo>
                      <a:pt x="338" y="433"/>
                      <a:pt x="434" y="338"/>
                      <a:pt x="434" y="218"/>
                    </a:cubicBezTo>
                    <a:cubicBezTo>
                      <a:pt x="434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4" name="Google Shape;1554;p35"/>
              <p:cNvSpPr/>
              <p:nvPr/>
            </p:nvSpPr>
            <p:spPr>
              <a:xfrm>
                <a:off x="2402775" y="45353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99" y="1"/>
                      <a:pt x="1" y="99"/>
                      <a:pt x="1" y="218"/>
                    </a:cubicBezTo>
                    <a:cubicBezTo>
                      <a:pt x="1" y="337"/>
                      <a:pt x="99" y="433"/>
                      <a:pt x="219" y="433"/>
                    </a:cubicBezTo>
                    <a:cubicBezTo>
                      <a:pt x="338" y="433"/>
                      <a:pt x="434" y="337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5" name="Google Shape;1555;p35"/>
              <p:cNvSpPr/>
              <p:nvPr/>
            </p:nvSpPr>
            <p:spPr>
              <a:xfrm>
                <a:off x="2420850" y="451737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4" y="0"/>
                    </a:moveTo>
                    <a:cubicBezTo>
                      <a:pt x="95" y="0"/>
                      <a:pt x="0" y="96"/>
                      <a:pt x="0" y="215"/>
                    </a:cubicBezTo>
                    <a:cubicBezTo>
                      <a:pt x="0" y="335"/>
                      <a:pt x="95" y="433"/>
                      <a:pt x="214" y="433"/>
                    </a:cubicBezTo>
                    <a:cubicBezTo>
                      <a:pt x="334" y="433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6" name="Google Shape;1556;p35"/>
              <p:cNvSpPr/>
              <p:nvPr/>
            </p:nvSpPr>
            <p:spPr>
              <a:xfrm>
                <a:off x="2420850" y="455340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4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334"/>
                      <a:pt x="95" y="433"/>
                      <a:pt x="214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7" name="Google Shape;1557;p35"/>
              <p:cNvSpPr/>
              <p:nvPr/>
            </p:nvSpPr>
            <p:spPr>
              <a:xfrm>
                <a:off x="2402775" y="457137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99" y="0"/>
                      <a:pt x="1" y="99"/>
                      <a:pt x="1" y="219"/>
                    </a:cubicBezTo>
                    <a:cubicBezTo>
                      <a:pt x="1" y="338"/>
                      <a:pt x="99" y="433"/>
                      <a:pt x="219" y="433"/>
                    </a:cubicBezTo>
                    <a:cubicBezTo>
                      <a:pt x="338" y="433"/>
                      <a:pt x="434" y="338"/>
                      <a:pt x="434" y="219"/>
                    </a:cubicBezTo>
                    <a:cubicBezTo>
                      <a:pt x="434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8" name="Google Shape;1558;p35"/>
              <p:cNvSpPr/>
              <p:nvPr/>
            </p:nvSpPr>
            <p:spPr>
              <a:xfrm>
                <a:off x="2420850" y="458942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4" y="0"/>
                    </a:moveTo>
                    <a:cubicBezTo>
                      <a:pt x="95" y="0"/>
                      <a:pt x="0" y="96"/>
                      <a:pt x="0" y="215"/>
                    </a:cubicBezTo>
                    <a:cubicBezTo>
                      <a:pt x="0" y="335"/>
                      <a:pt x="95" y="434"/>
                      <a:pt x="214" y="434"/>
                    </a:cubicBezTo>
                    <a:cubicBezTo>
                      <a:pt x="334" y="434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9" name="Google Shape;1559;p35"/>
              <p:cNvSpPr/>
              <p:nvPr/>
            </p:nvSpPr>
            <p:spPr>
              <a:xfrm>
                <a:off x="2386025" y="4625450"/>
                <a:ext cx="9300" cy="4125"/>
              </a:xfrm>
              <a:custGeom>
                <a:rect b="b" l="l" r="r" t="t"/>
                <a:pathLst>
                  <a:path extrusionOk="0" h="165" w="372">
                    <a:moveTo>
                      <a:pt x="167" y="1"/>
                    </a:moveTo>
                    <a:cubicBezTo>
                      <a:pt x="98" y="1"/>
                      <a:pt x="37" y="35"/>
                      <a:pt x="0" y="86"/>
                    </a:cubicBezTo>
                    <a:cubicBezTo>
                      <a:pt x="54" y="100"/>
                      <a:pt x="112" y="109"/>
                      <a:pt x="167" y="120"/>
                    </a:cubicBezTo>
                    <a:cubicBezTo>
                      <a:pt x="235" y="137"/>
                      <a:pt x="303" y="150"/>
                      <a:pt x="371" y="164"/>
                    </a:cubicBezTo>
                    <a:cubicBezTo>
                      <a:pt x="348" y="69"/>
                      <a:pt x="266" y="1"/>
                      <a:pt x="16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0" name="Google Shape;1560;p35"/>
              <p:cNvSpPr/>
              <p:nvPr/>
            </p:nvSpPr>
            <p:spPr>
              <a:xfrm>
                <a:off x="2402775" y="46074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99" y="1"/>
                      <a:pt x="1" y="99"/>
                      <a:pt x="1" y="218"/>
                    </a:cubicBezTo>
                    <a:cubicBezTo>
                      <a:pt x="1" y="338"/>
                      <a:pt x="99" y="433"/>
                      <a:pt x="219" y="433"/>
                    </a:cubicBezTo>
                    <a:cubicBezTo>
                      <a:pt x="338" y="433"/>
                      <a:pt x="434" y="338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1" name="Google Shape;1561;p35"/>
              <p:cNvSpPr/>
              <p:nvPr/>
            </p:nvSpPr>
            <p:spPr>
              <a:xfrm>
                <a:off x="2420850" y="4625450"/>
                <a:ext cx="10825" cy="9825"/>
              </a:xfrm>
              <a:custGeom>
                <a:rect b="b" l="l" r="r" t="t"/>
                <a:pathLst>
                  <a:path extrusionOk="0" h="393" w="433">
                    <a:moveTo>
                      <a:pt x="214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270"/>
                      <a:pt x="21" y="314"/>
                      <a:pt x="51" y="351"/>
                    </a:cubicBezTo>
                    <a:cubicBezTo>
                      <a:pt x="106" y="362"/>
                      <a:pt x="161" y="372"/>
                      <a:pt x="214" y="378"/>
                    </a:cubicBezTo>
                    <a:cubicBezTo>
                      <a:pt x="255" y="386"/>
                      <a:pt x="293" y="389"/>
                      <a:pt x="334" y="392"/>
                    </a:cubicBezTo>
                    <a:cubicBezTo>
                      <a:pt x="392" y="355"/>
                      <a:pt x="433" y="290"/>
                      <a:pt x="433" y="215"/>
                    </a:cubicBezTo>
                    <a:cubicBezTo>
                      <a:pt x="433" y="96"/>
                      <a:pt x="334" y="1"/>
                      <a:pt x="21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2" name="Google Shape;1562;p35"/>
              <p:cNvSpPr/>
              <p:nvPr/>
            </p:nvSpPr>
            <p:spPr>
              <a:xfrm>
                <a:off x="2384800" y="4445325"/>
                <a:ext cx="10775" cy="10750"/>
              </a:xfrm>
              <a:custGeom>
                <a:rect b="b" l="l" r="r" t="t"/>
                <a:pathLst>
                  <a:path extrusionOk="0" h="430" w="431">
                    <a:moveTo>
                      <a:pt x="216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4"/>
                      <a:pt x="96" y="429"/>
                      <a:pt x="216" y="429"/>
                    </a:cubicBezTo>
                    <a:cubicBezTo>
                      <a:pt x="335" y="429"/>
                      <a:pt x="430" y="334"/>
                      <a:pt x="430" y="215"/>
                    </a:cubicBezTo>
                    <a:cubicBezTo>
                      <a:pt x="430" y="96"/>
                      <a:pt x="335" y="0"/>
                      <a:pt x="21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3" name="Google Shape;1563;p35"/>
              <p:cNvSpPr/>
              <p:nvPr/>
            </p:nvSpPr>
            <p:spPr>
              <a:xfrm>
                <a:off x="2366750" y="44633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7" y="1"/>
                      <a:pt x="1" y="99"/>
                      <a:pt x="1" y="218"/>
                    </a:cubicBezTo>
                    <a:cubicBezTo>
                      <a:pt x="1" y="337"/>
                      <a:pt x="97" y="433"/>
                      <a:pt x="215" y="433"/>
                    </a:cubicBezTo>
                    <a:cubicBezTo>
                      <a:pt x="338" y="433"/>
                      <a:pt x="433" y="337"/>
                      <a:pt x="433" y="218"/>
                    </a:cubicBezTo>
                    <a:cubicBezTo>
                      <a:pt x="433" y="99"/>
                      <a:pt x="338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4" name="Google Shape;1564;p35"/>
              <p:cNvSpPr/>
              <p:nvPr/>
            </p:nvSpPr>
            <p:spPr>
              <a:xfrm>
                <a:off x="2384800" y="4481350"/>
                <a:ext cx="10775" cy="10850"/>
              </a:xfrm>
              <a:custGeom>
                <a:rect b="b" l="l" r="r" t="t"/>
                <a:pathLst>
                  <a:path extrusionOk="0" h="434" w="431">
                    <a:moveTo>
                      <a:pt x="216" y="1"/>
                    </a:moveTo>
                    <a:cubicBezTo>
                      <a:pt x="96" y="1"/>
                      <a:pt x="1" y="96"/>
                      <a:pt x="1" y="215"/>
                    </a:cubicBezTo>
                    <a:cubicBezTo>
                      <a:pt x="1" y="334"/>
                      <a:pt x="96" y="433"/>
                      <a:pt x="216" y="433"/>
                    </a:cubicBezTo>
                    <a:cubicBezTo>
                      <a:pt x="335" y="433"/>
                      <a:pt x="430" y="334"/>
                      <a:pt x="430" y="215"/>
                    </a:cubicBezTo>
                    <a:cubicBezTo>
                      <a:pt x="430" y="96"/>
                      <a:pt x="335" y="1"/>
                      <a:pt x="2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5" name="Google Shape;1565;p35"/>
              <p:cNvSpPr/>
              <p:nvPr/>
            </p:nvSpPr>
            <p:spPr>
              <a:xfrm>
                <a:off x="2366750" y="449932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5" y="0"/>
                    </a:moveTo>
                    <a:cubicBezTo>
                      <a:pt x="97" y="0"/>
                      <a:pt x="1" y="99"/>
                      <a:pt x="1" y="218"/>
                    </a:cubicBezTo>
                    <a:cubicBezTo>
                      <a:pt x="1" y="338"/>
                      <a:pt x="97" y="433"/>
                      <a:pt x="215" y="433"/>
                    </a:cubicBezTo>
                    <a:cubicBezTo>
                      <a:pt x="338" y="433"/>
                      <a:pt x="433" y="338"/>
                      <a:pt x="433" y="218"/>
                    </a:cubicBezTo>
                    <a:cubicBezTo>
                      <a:pt x="433" y="99"/>
                      <a:pt x="338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6" name="Google Shape;1566;p35"/>
              <p:cNvSpPr/>
              <p:nvPr/>
            </p:nvSpPr>
            <p:spPr>
              <a:xfrm>
                <a:off x="2384800" y="4517375"/>
                <a:ext cx="10775" cy="10850"/>
              </a:xfrm>
              <a:custGeom>
                <a:rect b="b" l="l" r="r" t="t"/>
                <a:pathLst>
                  <a:path extrusionOk="0" h="434" w="431">
                    <a:moveTo>
                      <a:pt x="216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5"/>
                      <a:pt x="96" y="433"/>
                      <a:pt x="216" y="433"/>
                    </a:cubicBezTo>
                    <a:cubicBezTo>
                      <a:pt x="335" y="433"/>
                      <a:pt x="430" y="335"/>
                      <a:pt x="430" y="215"/>
                    </a:cubicBezTo>
                    <a:cubicBezTo>
                      <a:pt x="430" y="96"/>
                      <a:pt x="335" y="0"/>
                      <a:pt x="21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7" name="Google Shape;1567;p35"/>
              <p:cNvSpPr/>
              <p:nvPr/>
            </p:nvSpPr>
            <p:spPr>
              <a:xfrm>
                <a:off x="2366750" y="45353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7" y="1"/>
                      <a:pt x="1" y="99"/>
                      <a:pt x="1" y="218"/>
                    </a:cubicBezTo>
                    <a:cubicBezTo>
                      <a:pt x="1" y="337"/>
                      <a:pt x="97" y="433"/>
                      <a:pt x="215" y="433"/>
                    </a:cubicBezTo>
                    <a:cubicBezTo>
                      <a:pt x="338" y="433"/>
                      <a:pt x="433" y="337"/>
                      <a:pt x="433" y="218"/>
                    </a:cubicBezTo>
                    <a:cubicBezTo>
                      <a:pt x="433" y="99"/>
                      <a:pt x="338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8" name="Google Shape;1568;p35"/>
              <p:cNvSpPr/>
              <p:nvPr/>
            </p:nvSpPr>
            <p:spPr>
              <a:xfrm>
                <a:off x="2384800" y="4553400"/>
                <a:ext cx="10775" cy="10850"/>
              </a:xfrm>
              <a:custGeom>
                <a:rect b="b" l="l" r="r" t="t"/>
                <a:pathLst>
                  <a:path extrusionOk="0" h="434" w="431">
                    <a:moveTo>
                      <a:pt x="216" y="1"/>
                    </a:moveTo>
                    <a:cubicBezTo>
                      <a:pt x="96" y="1"/>
                      <a:pt x="1" y="96"/>
                      <a:pt x="1" y="215"/>
                    </a:cubicBezTo>
                    <a:cubicBezTo>
                      <a:pt x="1" y="334"/>
                      <a:pt x="96" y="433"/>
                      <a:pt x="216" y="433"/>
                    </a:cubicBezTo>
                    <a:cubicBezTo>
                      <a:pt x="335" y="433"/>
                      <a:pt x="430" y="334"/>
                      <a:pt x="430" y="215"/>
                    </a:cubicBezTo>
                    <a:cubicBezTo>
                      <a:pt x="430" y="96"/>
                      <a:pt x="335" y="1"/>
                      <a:pt x="2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9" name="Google Shape;1569;p35"/>
              <p:cNvSpPr/>
              <p:nvPr/>
            </p:nvSpPr>
            <p:spPr>
              <a:xfrm>
                <a:off x="2366750" y="457137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5" y="0"/>
                    </a:moveTo>
                    <a:cubicBezTo>
                      <a:pt x="97" y="0"/>
                      <a:pt x="1" y="99"/>
                      <a:pt x="1" y="219"/>
                    </a:cubicBezTo>
                    <a:cubicBezTo>
                      <a:pt x="1" y="338"/>
                      <a:pt x="97" y="433"/>
                      <a:pt x="215" y="433"/>
                    </a:cubicBezTo>
                    <a:cubicBezTo>
                      <a:pt x="338" y="433"/>
                      <a:pt x="433" y="338"/>
                      <a:pt x="433" y="219"/>
                    </a:cubicBezTo>
                    <a:cubicBezTo>
                      <a:pt x="433" y="99"/>
                      <a:pt x="338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0" name="Google Shape;1570;p35"/>
              <p:cNvSpPr/>
              <p:nvPr/>
            </p:nvSpPr>
            <p:spPr>
              <a:xfrm>
                <a:off x="2366750" y="46074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7" y="1"/>
                      <a:pt x="1" y="99"/>
                      <a:pt x="1" y="218"/>
                    </a:cubicBezTo>
                    <a:cubicBezTo>
                      <a:pt x="1" y="338"/>
                      <a:pt x="97" y="433"/>
                      <a:pt x="215" y="433"/>
                    </a:cubicBezTo>
                    <a:cubicBezTo>
                      <a:pt x="338" y="433"/>
                      <a:pt x="433" y="338"/>
                      <a:pt x="433" y="218"/>
                    </a:cubicBezTo>
                    <a:cubicBezTo>
                      <a:pt x="433" y="99"/>
                      <a:pt x="338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1" name="Google Shape;1571;p35"/>
              <p:cNvSpPr/>
              <p:nvPr/>
            </p:nvSpPr>
            <p:spPr>
              <a:xfrm>
                <a:off x="2384800" y="4589425"/>
                <a:ext cx="10775" cy="10850"/>
              </a:xfrm>
              <a:custGeom>
                <a:rect b="b" l="l" r="r" t="t"/>
                <a:pathLst>
                  <a:path extrusionOk="0" h="434" w="431">
                    <a:moveTo>
                      <a:pt x="216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5"/>
                      <a:pt x="96" y="434"/>
                      <a:pt x="216" y="434"/>
                    </a:cubicBezTo>
                    <a:cubicBezTo>
                      <a:pt x="335" y="434"/>
                      <a:pt x="430" y="335"/>
                      <a:pt x="430" y="215"/>
                    </a:cubicBezTo>
                    <a:cubicBezTo>
                      <a:pt x="430" y="96"/>
                      <a:pt x="335" y="0"/>
                      <a:pt x="21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2" name="Google Shape;1572;p35"/>
              <p:cNvSpPr/>
              <p:nvPr/>
            </p:nvSpPr>
            <p:spPr>
              <a:xfrm>
                <a:off x="2348700" y="4445325"/>
                <a:ext cx="10850" cy="10750"/>
              </a:xfrm>
              <a:custGeom>
                <a:rect b="b" l="l" r="r" t="t"/>
                <a:pathLst>
                  <a:path extrusionOk="0" h="430" w="434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4"/>
                      <a:pt x="99" y="429"/>
                      <a:pt x="218" y="429"/>
                    </a:cubicBezTo>
                    <a:cubicBezTo>
                      <a:pt x="338" y="429"/>
                      <a:pt x="433" y="334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3" name="Google Shape;1573;p35"/>
              <p:cNvSpPr/>
              <p:nvPr/>
            </p:nvSpPr>
            <p:spPr>
              <a:xfrm>
                <a:off x="2330725" y="44633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5" y="433"/>
                      <a:pt x="434" y="337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4" name="Google Shape;1574;p35"/>
              <p:cNvSpPr/>
              <p:nvPr/>
            </p:nvSpPr>
            <p:spPr>
              <a:xfrm>
                <a:off x="2330725" y="449932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5" y="0"/>
                    </a:moveTo>
                    <a:cubicBezTo>
                      <a:pt x="96" y="0"/>
                      <a:pt x="0" y="99"/>
                      <a:pt x="0" y="218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5" y="433"/>
                      <a:pt x="434" y="338"/>
                      <a:pt x="434" y="218"/>
                    </a:cubicBezTo>
                    <a:cubicBezTo>
                      <a:pt x="434" y="99"/>
                      <a:pt x="335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5" name="Google Shape;1575;p35"/>
              <p:cNvSpPr/>
              <p:nvPr/>
            </p:nvSpPr>
            <p:spPr>
              <a:xfrm>
                <a:off x="2348700" y="44813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8" y="1"/>
                    </a:moveTo>
                    <a:cubicBezTo>
                      <a:pt x="99" y="1"/>
                      <a:pt x="1" y="96"/>
                      <a:pt x="1" y="215"/>
                    </a:cubicBezTo>
                    <a:cubicBezTo>
                      <a:pt x="1" y="334"/>
                      <a:pt x="99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6" name="Google Shape;1576;p35"/>
              <p:cNvSpPr/>
              <p:nvPr/>
            </p:nvSpPr>
            <p:spPr>
              <a:xfrm>
                <a:off x="2348700" y="451737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5"/>
                      <a:pt x="99" y="433"/>
                      <a:pt x="218" y="433"/>
                    </a:cubicBezTo>
                    <a:cubicBezTo>
                      <a:pt x="338" y="433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7" name="Google Shape;1577;p35"/>
              <p:cNvSpPr/>
              <p:nvPr/>
            </p:nvSpPr>
            <p:spPr>
              <a:xfrm>
                <a:off x="2330725" y="45353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5" y="433"/>
                      <a:pt x="434" y="337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8" name="Google Shape;1578;p35"/>
              <p:cNvSpPr/>
              <p:nvPr/>
            </p:nvSpPr>
            <p:spPr>
              <a:xfrm>
                <a:off x="2330725" y="457137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5" y="0"/>
                    </a:moveTo>
                    <a:cubicBezTo>
                      <a:pt x="96" y="0"/>
                      <a:pt x="0" y="99"/>
                      <a:pt x="0" y="219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5" y="433"/>
                      <a:pt x="434" y="338"/>
                      <a:pt x="434" y="219"/>
                    </a:cubicBezTo>
                    <a:cubicBezTo>
                      <a:pt x="434" y="99"/>
                      <a:pt x="335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9" name="Google Shape;1579;p35"/>
              <p:cNvSpPr/>
              <p:nvPr/>
            </p:nvSpPr>
            <p:spPr>
              <a:xfrm>
                <a:off x="2348700" y="45534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8" y="1"/>
                    </a:moveTo>
                    <a:cubicBezTo>
                      <a:pt x="99" y="1"/>
                      <a:pt x="1" y="96"/>
                      <a:pt x="1" y="215"/>
                    </a:cubicBezTo>
                    <a:cubicBezTo>
                      <a:pt x="1" y="334"/>
                      <a:pt x="99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0" name="Google Shape;1580;p35"/>
              <p:cNvSpPr/>
              <p:nvPr/>
            </p:nvSpPr>
            <p:spPr>
              <a:xfrm>
                <a:off x="2348700" y="458942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5"/>
                      <a:pt x="99" y="434"/>
                      <a:pt x="218" y="434"/>
                    </a:cubicBezTo>
                    <a:cubicBezTo>
                      <a:pt x="338" y="434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1" name="Google Shape;1581;p35"/>
              <p:cNvSpPr/>
              <p:nvPr/>
            </p:nvSpPr>
            <p:spPr>
              <a:xfrm>
                <a:off x="2330725" y="4607400"/>
                <a:ext cx="10850" cy="10500"/>
              </a:xfrm>
              <a:custGeom>
                <a:rect b="b" l="l" r="r" t="t"/>
                <a:pathLst>
                  <a:path extrusionOk="0" h="420" w="434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290"/>
                      <a:pt x="38" y="351"/>
                      <a:pt x="90" y="389"/>
                    </a:cubicBezTo>
                    <a:cubicBezTo>
                      <a:pt x="154" y="399"/>
                      <a:pt x="219" y="410"/>
                      <a:pt x="283" y="419"/>
                    </a:cubicBezTo>
                    <a:cubicBezTo>
                      <a:pt x="368" y="392"/>
                      <a:pt x="434" y="314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2" name="Google Shape;1582;p35"/>
              <p:cNvSpPr/>
              <p:nvPr/>
            </p:nvSpPr>
            <p:spPr>
              <a:xfrm>
                <a:off x="2312675" y="4445325"/>
                <a:ext cx="10825" cy="10750"/>
              </a:xfrm>
              <a:custGeom>
                <a:rect b="b" l="l" r="r" t="t"/>
                <a:pathLst>
                  <a:path extrusionOk="0" h="430" w="433">
                    <a:moveTo>
                      <a:pt x="219" y="0"/>
                    </a:moveTo>
                    <a:cubicBezTo>
                      <a:pt x="99" y="0"/>
                      <a:pt x="0" y="96"/>
                      <a:pt x="0" y="215"/>
                    </a:cubicBezTo>
                    <a:cubicBezTo>
                      <a:pt x="0" y="334"/>
                      <a:pt x="99" y="429"/>
                      <a:pt x="219" y="429"/>
                    </a:cubicBezTo>
                    <a:cubicBezTo>
                      <a:pt x="338" y="429"/>
                      <a:pt x="433" y="334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3" name="Google Shape;1583;p35"/>
              <p:cNvSpPr/>
              <p:nvPr/>
            </p:nvSpPr>
            <p:spPr>
              <a:xfrm>
                <a:off x="2294700" y="44633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3" y="337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4" name="Google Shape;1584;p35"/>
              <p:cNvSpPr/>
              <p:nvPr/>
            </p:nvSpPr>
            <p:spPr>
              <a:xfrm>
                <a:off x="2312675" y="448135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9" y="1"/>
                    </a:moveTo>
                    <a:cubicBezTo>
                      <a:pt x="99" y="1"/>
                      <a:pt x="0" y="96"/>
                      <a:pt x="0" y="215"/>
                    </a:cubicBezTo>
                    <a:cubicBezTo>
                      <a:pt x="0" y="334"/>
                      <a:pt x="99" y="433"/>
                      <a:pt x="219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5" name="Google Shape;1585;p35"/>
              <p:cNvSpPr/>
              <p:nvPr/>
            </p:nvSpPr>
            <p:spPr>
              <a:xfrm>
                <a:off x="2294700" y="449932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5" y="0"/>
                    </a:moveTo>
                    <a:cubicBezTo>
                      <a:pt x="96" y="0"/>
                      <a:pt x="1" y="99"/>
                      <a:pt x="1" y="218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8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6" name="Google Shape;1586;p35"/>
              <p:cNvSpPr/>
              <p:nvPr/>
            </p:nvSpPr>
            <p:spPr>
              <a:xfrm>
                <a:off x="2312675" y="451737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9" y="0"/>
                    </a:moveTo>
                    <a:cubicBezTo>
                      <a:pt x="99" y="0"/>
                      <a:pt x="0" y="96"/>
                      <a:pt x="0" y="215"/>
                    </a:cubicBezTo>
                    <a:cubicBezTo>
                      <a:pt x="0" y="335"/>
                      <a:pt x="99" y="433"/>
                      <a:pt x="219" y="433"/>
                    </a:cubicBezTo>
                    <a:cubicBezTo>
                      <a:pt x="338" y="433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7" name="Google Shape;1587;p35"/>
              <p:cNvSpPr/>
              <p:nvPr/>
            </p:nvSpPr>
            <p:spPr>
              <a:xfrm>
                <a:off x="2294700" y="45353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3" y="337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8" name="Google Shape;1588;p35"/>
              <p:cNvSpPr/>
              <p:nvPr/>
            </p:nvSpPr>
            <p:spPr>
              <a:xfrm>
                <a:off x="2312675" y="455340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9" y="1"/>
                    </a:moveTo>
                    <a:cubicBezTo>
                      <a:pt x="99" y="1"/>
                      <a:pt x="0" y="96"/>
                      <a:pt x="0" y="215"/>
                    </a:cubicBezTo>
                    <a:cubicBezTo>
                      <a:pt x="0" y="334"/>
                      <a:pt x="99" y="433"/>
                      <a:pt x="219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9" name="Google Shape;1589;p35"/>
              <p:cNvSpPr/>
              <p:nvPr/>
            </p:nvSpPr>
            <p:spPr>
              <a:xfrm>
                <a:off x="2294700" y="457137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5" y="0"/>
                    </a:moveTo>
                    <a:cubicBezTo>
                      <a:pt x="96" y="0"/>
                      <a:pt x="1" y="99"/>
                      <a:pt x="1" y="219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9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0" name="Google Shape;1590;p35"/>
              <p:cNvSpPr/>
              <p:nvPr/>
            </p:nvSpPr>
            <p:spPr>
              <a:xfrm>
                <a:off x="2294700" y="4607400"/>
                <a:ext cx="10850" cy="6675"/>
              </a:xfrm>
              <a:custGeom>
                <a:rect b="b" l="l" r="r" t="t"/>
                <a:pathLst>
                  <a:path extrusionOk="0" h="267" w="434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232"/>
                      <a:pt x="4" y="242"/>
                      <a:pt x="7" y="256"/>
                    </a:cubicBezTo>
                    <a:cubicBezTo>
                      <a:pt x="147" y="256"/>
                      <a:pt x="284" y="259"/>
                      <a:pt x="424" y="266"/>
                    </a:cubicBezTo>
                    <a:cubicBezTo>
                      <a:pt x="427" y="249"/>
                      <a:pt x="433" y="235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1" name="Google Shape;1591;p35"/>
              <p:cNvSpPr/>
              <p:nvPr/>
            </p:nvSpPr>
            <p:spPr>
              <a:xfrm>
                <a:off x="2312675" y="458942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9" y="0"/>
                    </a:moveTo>
                    <a:cubicBezTo>
                      <a:pt x="99" y="0"/>
                      <a:pt x="0" y="96"/>
                      <a:pt x="0" y="215"/>
                    </a:cubicBezTo>
                    <a:cubicBezTo>
                      <a:pt x="0" y="335"/>
                      <a:pt x="99" y="434"/>
                      <a:pt x="219" y="434"/>
                    </a:cubicBezTo>
                    <a:cubicBezTo>
                      <a:pt x="338" y="434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2" name="Google Shape;1592;p35"/>
              <p:cNvSpPr/>
              <p:nvPr/>
            </p:nvSpPr>
            <p:spPr>
              <a:xfrm>
                <a:off x="2276650" y="4445325"/>
                <a:ext cx="10850" cy="10750"/>
              </a:xfrm>
              <a:custGeom>
                <a:rect b="b" l="l" r="r" t="t"/>
                <a:pathLst>
                  <a:path extrusionOk="0" h="430" w="434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4"/>
                      <a:pt x="99" y="429"/>
                      <a:pt x="218" y="429"/>
                    </a:cubicBezTo>
                    <a:cubicBezTo>
                      <a:pt x="338" y="429"/>
                      <a:pt x="433" y="334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3" name="Google Shape;1593;p35"/>
              <p:cNvSpPr/>
              <p:nvPr/>
            </p:nvSpPr>
            <p:spPr>
              <a:xfrm>
                <a:off x="2258675" y="44633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5" y="433"/>
                      <a:pt x="434" y="337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4" name="Google Shape;1594;p35"/>
              <p:cNvSpPr/>
              <p:nvPr/>
            </p:nvSpPr>
            <p:spPr>
              <a:xfrm>
                <a:off x="2258675" y="449932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5" y="0"/>
                    </a:moveTo>
                    <a:cubicBezTo>
                      <a:pt x="96" y="0"/>
                      <a:pt x="0" y="99"/>
                      <a:pt x="0" y="218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5" y="433"/>
                      <a:pt x="434" y="338"/>
                      <a:pt x="434" y="218"/>
                    </a:cubicBezTo>
                    <a:cubicBezTo>
                      <a:pt x="434" y="99"/>
                      <a:pt x="335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5" name="Google Shape;1595;p35"/>
              <p:cNvSpPr/>
              <p:nvPr/>
            </p:nvSpPr>
            <p:spPr>
              <a:xfrm>
                <a:off x="2276650" y="44813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8" y="1"/>
                    </a:moveTo>
                    <a:cubicBezTo>
                      <a:pt x="99" y="1"/>
                      <a:pt x="1" y="96"/>
                      <a:pt x="1" y="215"/>
                    </a:cubicBezTo>
                    <a:cubicBezTo>
                      <a:pt x="1" y="334"/>
                      <a:pt x="99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6" name="Google Shape;1596;p35"/>
              <p:cNvSpPr/>
              <p:nvPr/>
            </p:nvSpPr>
            <p:spPr>
              <a:xfrm>
                <a:off x="2258675" y="45353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5" y="433"/>
                      <a:pt x="434" y="337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7" name="Google Shape;1597;p35"/>
              <p:cNvSpPr/>
              <p:nvPr/>
            </p:nvSpPr>
            <p:spPr>
              <a:xfrm>
                <a:off x="2276650" y="451737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5"/>
                      <a:pt x="99" y="433"/>
                      <a:pt x="218" y="433"/>
                    </a:cubicBezTo>
                    <a:cubicBezTo>
                      <a:pt x="338" y="433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8" name="Google Shape;1598;p35"/>
              <p:cNvSpPr/>
              <p:nvPr/>
            </p:nvSpPr>
            <p:spPr>
              <a:xfrm>
                <a:off x="2258675" y="457137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5" y="0"/>
                    </a:moveTo>
                    <a:cubicBezTo>
                      <a:pt x="96" y="0"/>
                      <a:pt x="0" y="99"/>
                      <a:pt x="0" y="219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5" y="433"/>
                      <a:pt x="434" y="338"/>
                      <a:pt x="434" y="219"/>
                    </a:cubicBezTo>
                    <a:cubicBezTo>
                      <a:pt x="434" y="99"/>
                      <a:pt x="335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9" name="Google Shape;1599;p35"/>
              <p:cNvSpPr/>
              <p:nvPr/>
            </p:nvSpPr>
            <p:spPr>
              <a:xfrm>
                <a:off x="2276650" y="45534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8" y="1"/>
                    </a:moveTo>
                    <a:cubicBezTo>
                      <a:pt x="99" y="1"/>
                      <a:pt x="1" y="96"/>
                      <a:pt x="1" y="215"/>
                    </a:cubicBezTo>
                    <a:cubicBezTo>
                      <a:pt x="1" y="334"/>
                      <a:pt x="99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0" name="Google Shape;1600;p35"/>
              <p:cNvSpPr/>
              <p:nvPr/>
            </p:nvSpPr>
            <p:spPr>
              <a:xfrm>
                <a:off x="2276650" y="458942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5"/>
                      <a:pt x="99" y="434"/>
                      <a:pt x="218" y="434"/>
                    </a:cubicBezTo>
                    <a:cubicBezTo>
                      <a:pt x="338" y="434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1" name="Google Shape;1601;p35"/>
              <p:cNvSpPr/>
              <p:nvPr/>
            </p:nvSpPr>
            <p:spPr>
              <a:xfrm>
                <a:off x="2258675" y="4607400"/>
                <a:ext cx="10850" cy="9550"/>
              </a:xfrm>
              <a:custGeom>
                <a:rect b="b" l="l" r="r" t="t"/>
                <a:pathLst>
                  <a:path extrusionOk="0" h="382" w="434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287"/>
                      <a:pt x="31" y="344"/>
                      <a:pt x="79" y="382"/>
                    </a:cubicBezTo>
                    <a:cubicBezTo>
                      <a:pt x="188" y="361"/>
                      <a:pt x="294" y="341"/>
                      <a:pt x="399" y="324"/>
                    </a:cubicBezTo>
                    <a:cubicBezTo>
                      <a:pt x="420" y="293"/>
                      <a:pt x="434" y="256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2" name="Google Shape;1602;p35"/>
              <p:cNvSpPr/>
              <p:nvPr/>
            </p:nvSpPr>
            <p:spPr>
              <a:xfrm>
                <a:off x="2222650" y="44633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3" y="337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3" name="Google Shape;1603;p35"/>
              <p:cNvSpPr/>
              <p:nvPr/>
            </p:nvSpPr>
            <p:spPr>
              <a:xfrm>
                <a:off x="2240625" y="4445325"/>
                <a:ext cx="10825" cy="10750"/>
              </a:xfrm>
              <a:custGeom>
                <a:rect b="b" l="l" r="r" t="t"/>
                <a:pathLst>
                  <a:path extrusionOk="0" h="430" w="433">
                    <a:moveTo>
                      <a:pt x="219" y="0"/>
                    </a:moveTo>
                    <a:cubicBezTo>
                      <a:pt x="99" y="0"/>
                      <a:pt x="0" y="96"/>
                      <a:pt x="0" y="215"/>
                    </a:cubicBezTo>
                    <a:cubicBezTo>
                      <a:pt x="0" y="334"/>
                      <a:pt x="99" y="429"/>
                      <a:pt x="219" y="429"/>
                    </a:cubicBezTo>
                    <a:cubicBezTo>
                      <a:pt x="338" y="429"/>
                      <a:pt x="433" y="334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4" name="Google Shape;1604;p35"/>
              <p:cNvSpPr/>
              <p:nvPr/>
            </p:nvSpPr>
            <p:spPr>
              <a:xfrm>
                <a:off x="2222650" y="449932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5" y="0"/>
                    </a:moveTo>
                    <a:cubicBezTo>
                      <a:pt x="96" y="0"/>
                      <a:pt x="1" y="99"/>
                      <a:pt x="1" y="218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8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5" name="Google Shape;1605;p35"/>
              <p:cNvSpPr/>
              <p:nvPr/>
            </p:nvSpPr>
            <p:spPr>
              <a:xfrm>
                <a:off x="2240625" y="448135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9" y="1"/>
                    </a:moveTo>
                    <a:cubicBezTo>
                      <a:pt x="99" y="1"/>
                      <a:pt x="0" y="96"/>
                      <a:pt x="0" y="215"/>
                    </a:cubicBezTo>
                    <a:cubicBezTo>
                      <a:pt x="0" y="334"/>
                      <a:pt x="99" y="433"/>
                      <a:pt x="219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6" name="Google Shape;1606;p35"/>
              <p:cNvSpPr/>
              <p:nvPr/>
            </p:nvSpPr>
            <p:spPr>
              <a:xfrm>
                <a:off x="2222650" y="45353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3" y="337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7" name="Google Shape;1607;p35"/>
              <p:cNvSpPr/>
              <p:nvPr/>
            </p:nvSpPr>
            <p:spPr>
              <a:xfrm>
                <a:off x="2240625" y="451737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9" y="0"/>
                    </a:moveTo>
                    <a:cubicBezTo>
                      <a:pt x="99" y="0"/>
                      <a:pt x="0" y="96"/>
                      <a:pt x="0" y="215"/>
                    </a:cubicBezTo>
                    <a:cubicBezTo>
                      <a:pt x="0" y="335"/>
                      <a:pt x="99" y="433"/>
                      <a:pt x="219" y="433"/>
                    </a:cubicBezTo>
                    <a:cubicBezTo>
                      <a:pt x="338" y="433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8" name="Google Shape;1608;p35"/>
              <p:cNvSpPr/>
              <p:nvPr/>
            </p:nvSpPr>
            <p:spPr>
              <a:xfrm>
                <a:off x="2222650" y="457137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5" y="0"/>
                    </a:moveTo>
                    <a:cubicBezTo>
                      <a:pt x="96" y="0"/>
                      <a:pt x="1" y="99"/>
                      <a:pt x="1" y="219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9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9" name="Google Shape;1609;p35"/>
              <p:cNvSpPr/>
              <p:nvPr/>
            </p:nvSpPr>
            <p:spPr>
              <a:xfrm>
                <a:off x="2240625" y="455340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9" y="1"/>
                    </a:moveTo>
                    <a:cubicBezTo>
                      <a:pt x="99" y="1"/>
                      <a:pt x="0" y="96"/>
                      <a:pt x="0" y="215"/>
                    </a:cubicBezTo>
                    <a:cubicBezTo>
                      <a:pt x="0" y="334"/>
                      <a:pt x="99" y="433"/>
                      <a:pt x="219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0" name="Google Shape;1610;p35"/>
              <p:cNvSpPr/>
              <p:nvPr/>
            </p:nvSpPr>
            <p:spPr>
              <a:xfrm>
                <a:off x="2240625" y="458942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9" y="0"/>
                    </a:moveTo>
                    <a:cubicBezTo>
                      <a:pt x="99" y="0"/>
                      <a:pt x="0" y="96"/>
                      <a:pt x="0" y="215"/>
                    </a:cubicBezTo>
                    <a:cubicBezTo>
                      <a:pt x="0" y="335"/>
                      <a:pt x="99" y="434"/>
                      <a:pt x="219" y="434"/>
                    </a:cubicBezTo>
                    <a:cubicBezTo>
                      <a:pt x="338" y="434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1" name="Google Shape;1611;p35"/>
              <p:cNvSpPr/>
              <p:nvPr/>
            </p:nvSpPr>
            <p:spPr>
              <a:xfrm>
                <a:off x="2222650" y="46074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2" name="Google Shape;1612;p35"/>
              <p:cNvSpPr/>
              <p:nvPr/>
            </p:nvSpPr>
            <p:spPr>
              <a:xfrm>
                <a:off x="2186625" y="44633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5" y="433"/>
                      <a:pt x="434" y="337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3" name="Google Shape;1613;p35"/>
              <p:cNvSpPr/>
              <p:nvPr/>
            </p:nvSpPr>
            <p:spPr>
              <a:xfrm>
                <a:off x="2204600" y="4445325"/>
                <a:ext cx="10850" cy="10750"/>
              </a:xfrm>
              <a:custGeom>
                <a:rect b="b" l="l" r="r" t="t"/>
                <a:pathLst>
                  <a:path extrusionOk="0" h="430" w="434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4"/>
                      <a:pt x="99" y="429"/>
                      <a:pt x="218" y="429"/>
                    </a:cubicBezTo>
                    <a:cubicBezTo>
                      <a:pt x="338" y="429"/>
                      <a:pt x="433" y="334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4" name="Google Shape;1614;p35"/>
              <p:cNvSpPr/>
              <p:nvPr/>
            </p:nvSpPr>
            <p:spPr>
              <a:xfrm>
                <a:off x="2204600" y="44813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8" y="1"/>
                    </a:moveTo>
                    <a:cubicBezTo>
                      <a:pt x="99" y="1"/>
                      <a:pt x="1" y="96"/>
                      <a:pt x="1" y="215"/>
                    </a:cubicBezTo>
                    <a:cubicBezTo>
                      <a:pt x="1" y="334"/>
                      <a:pt x="99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5" name="Google Shape;1615;p35"/>
              <p:cNvSpPr/>
              <p:nvPr/>
            </p:nvSpPr>
            <p:spPr>
              <a:xfrm>
                <a:off x="2204588" y="4481313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5" y="0"/>
                    </a:moveTo>
                    <a:cubicBezTo>
                      <a:pt x="96" y="0"/>
                      <a:pt x="0" y="99"/>
                      <a:pt x="0" y="218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5" y="433"/>
                      <a:pt x="434" y="338"/>
                      <a:pt x="434" y="218"/>
                    </a:cubicBezTo>
                    <a:cubicBezTo>
                      <a:pt x="434" y="99"/>
                      <a:pt x="335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6" name="Google Shape;1616;p35"/>
              <p:cNvSpPr/>
              <p:nvPr/>
            </p:nvSpPr>
            <p:spPr>
              <a:xfrm>
                <a:off x="2186625" y="45353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5" y="433"/>
                      <a:pt x="434" y="337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7" name="Google Shape;1617;p35"/>
              <p:cNvSpPr/>
              <p:nvPr/>
            </p:nvSpPr>
            <p:spPr>
              <a:xfrm>
                <a:off x="2204600" y="451737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5"/>
                      <a:pt x="99" y="433"/>
                      <a:pt x="218" y="433"/>
                    </a:cubicBezTo>
                    <a:cubicBezTo>
                      <a:pt x="338" y="433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8" name="Google Shape;1618;p35"/>
              <p:cNvSpPr/>
              <p:nvPr/>
            </p:nvSpPr>
            <p:spPr>
              <a:xfrm>
                <a:off x="2204600" y="45534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8" y="1"/>
                    </a:moveTo>
                    <a:cubicBezTo>
                      <a:pt x="99" y="1"/>
                      <a:pt x="1" y="96"/>
                      <a:pt x="1" y="215"/>
                    </a:cubicBezTo>
                    <a:cubicBezTo>
                      <a:pt x="1" y="334"/>
                      <a:pt x="99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9" name="Google Shape;1619;p35"/>
              <p:cNvSpPr/>
              <p:nvPr/>
            </p:nvSpPr>
            <p:spPr>
              <a:xfrm>
                <a:off x="2186625" y="457137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5" y="0"/>
                    </a:moveTo>
                    <a:cubicBezTo>
                      <a:pt x="96" y="0"/>
                      <a:pt x="0" y="99"/>
                      <a:pt x="0" y="219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5" y="433"/>
                      <a:pt x="434" y="338"/>
                      <a:pt x="434" y="219"/>
                    </a:cubicBezTo>
                    <a:cubicBezTo>
                      <a:pt x="434" y="99"/>
                      <a:pt x="335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0" name="Google Shape;1620;p35"/>
              <p:cNvSpPr/>
              <p:nvPr/>
            </p:nvSpPr>
            <p:spPr>
              <a:xfrm>
                <a:off x="2204600" y="458942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5"/>
                      <a:pt x="99" y="434"/>
                      <a:pt x="218" y="434"/>
                    </a:cubicBezTo>
                    <a:cubicBezTo>
                      <a:pt x="338" y="434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1" name="Google Shape;1621;p35"/>
              <p:cNvSpPr/>
              <p:nvPr/>
            </p:nvSpPr>
            <p:spPr>
              <a:xfrm>
                <a:off x="2186625" y="46074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5" y="433"/>
                      <a:pt x="434" y="338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2" name="Google Shape;1622;p35"/>
              <p:cNvSpPr/>
              <p:nvPr/>
            </p:nvSpPr>
            <p:spPr>
              <a:xfrm>
                <a:off x="2204600" y="46254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8" y="1"/>
                    </a:moveTo>
                    <a:cubicBezTo>
                      <a:pt x="99" y="1"/>
                      <a:pt x="1" y="96"/>
                      <a:pt x="1" y="215"/>
                    </a:cubicBezTo>
                    <a:cubicBezTo>
                      <a:pt x="1" y="338"/>
                      <a:pt x="99" y="433"/>
                      <a:pt x="218" y="433"/>
                    </a:cubicBezTo>
                    <a:cubicBezTo>
                      <a:pt x="338" y="433"/>
                      <a:pt x="433" y="338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3" name="Google Shape;1623;p35"/>
              <p:cNvSpPr/>
              <p:nvPr/>
            </p:nvSpPr>
            <p:spPr>
              <a:xfrm>
                <a:off x="2186625" y="4643500"/>
                <a:ext cx="10425" cy="10075"/>
              </a:xfrm>
              <a:custGeom>
                <a:rect b="b" l="l" r="r" t="t"/>
                <a:pathLst>
                  <a:path extrusionOk="0" h="403" w="417">
                    <a:moveTo>
                      <a:pt x="215" y="1"/>
                    </a:moveTo>
                    <a:cubicBezTo>
                      <a:pt x="96" y="1"/>
                      <a:pt x="0" y="96"/>
                      <a:pt x="0" y="216"/>
                    </a:cubicBezTo>
                    <a:cubicBezTo>
                      <a:pt x="0" y="297"/>
                      <a:pt x="49" y="365"/>
                      <a:pt x="113" y="403"/>
                    </a:cubicBezTo>
                    <a:cubicBezTo>
                      <a:pt x="212" y="315"/>
                      <a:pt x="314" y="229"/>
                      <a:pt x="416" y="147"/>
                    </a:cubicBezTo>
                    <a:cubicBezTo>
                      <a:pt x="389" y="62"/>
                      <a:pt x="311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4" name="Google Shape;1624;p35"/>
              <p:cNvSpPr/>
              <p:nvPr/>
            </p:nvSpPr>
            <p:spPr>
              <a:xfrm>
                <a:off x="2152800" y="4436975"/>
                <a:ext cx="6000" cy="1125"/>
              </a:xfrm>
              <a:custGeom>
                <a:rect b="b" l="l" r="r" t="t"/>
                <a:pathLst>
                  <a:path extrusionOk="0" h="45" w="240">
                    <a:moveTo>
                      <a:pt x="1" y="0"/>
                    </a:moveTo>
                    <a:lnTo>
                      <a:pt x="1" y="0"/>
                    </a:lnTo>
                    <a:cubicBezTo>
                      <a:pt x="39" y="27"/>
                      <a:pt x="79" y="45"/>
                      <a:pt x="127" y="45"/>
                    </a:cubicBezTo>
                    <a:cubicBezTo>
                      <a:pt x="172" y="45"/>
                      <a:pt x="209" y="27"/>
                      <a:pt x="240" y="7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5" name="Google Shape;1625;p35"/>
              <p:cNvSpPr/>
              <p:nvPr/>
            </p:nvSpPr>
            <p:spPr>
              <a:xfrm>
                <a:off x="2150600" y="4463300"/>
                <a:ext cx="10750" cy="10850"/>
              </a:xfrm>
              <a:custGeom>
                <a:rect b="b" l="l" r="r" t="t"/>
                <a:pathLst>
                  <a:path extrusionOk="0" h="434" w="43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0" y="337"/>
                      <a:pt x="430" y="218"/>
                    </a:cubicBezTo>
                    <a:cubicBezTo>
                      <a:pt x="430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6" name="Google Shape;1626;p35"/>
              <p:cNvSpPr/>
              <p:nvPr/>
            </p:nvSpPr>
            <p:spPr>
              <a:xfrm>
                <a:off x="2168575" y="4445325"/>
                <a:ext cx="10825" cy="10750"/>
              </a:xfrm>
              <a:custGeom>
                <a:rect b="b" l="l" r="r" t="t"/>
                <a:pathLst>
                  <a:path extrusionOk="0" h="430" w="433">
                    <a:moveTo>
                      <a:pt x="219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4"/>
                      <a:pt x="96" y="429"/>
                      <a:pt x="219" y="429"/>
                    </a:cubicBezTo>
                    <a:cubicBezTo>
                      <a:pt x="338" y="429"/>
                      <a:pt x="433" y="334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7" name="Google Shape;1627;p35"/>
              <p:cNvSpPr/>
              <p:nvPr/>
            </p:nvSpPr>
            <p:spPr>
              <a:xfrm>
                <a:off x="2168575" y="448135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9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9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8" name="Google Shape;1628;p35"/>
              <p:cNvSpPr/>
              <p:nvPr/>
            </p:nvSpPr>
            <p:spPr>
              <a:xfrm>
                <a:off x="2150600" y="4499325"/>
                <a:ext cx="10750" cy="10825"/>
              </a:xfrm>
              <a:custGeom>
                <a:rect b="b" l="l" r="r" t="t"/>
                <a:pathLst>
                  <a:path extrusionOk="0" h="433" w="430">
                    <a:moveTo>
                      <a:pt x="215" y="0"/>
                    </a:moveTo>
                    <a:cubicBezTo>
                      <a:pt x="96" y="0"/>
                      <a:pt x="1" y="99"/>
                      <a:pt x="1" y="218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0" y="338"/>
                      <a:pt x="430" y="218"/>
                    </a:cubicBezTo>
                    <a:cubicBezTo>
                      <a:pt x="430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9" name="Google Shape;1629;p35"/>
              <p:cNvSpPr/>
              <p:nvPr/>
            </p:nvSpPr>
            <p:spPr>
              <a:xfrm>
                <a:off x="2150600" y="4535350"/>
                <a:ext cx="10750" cy="10850"/>
              </a:xfrm>
              <a:custGeom>
                <a:rect b="b" l="l" r="r" t="t"/>
                <a:pathLst>
                  <a:path extrusionOk="0" h="434" w="43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0" y="337"/>
                      <a:pt x="430" y="218"/>
                    </a:cubicBezTo>
                    <a:cubicBezTo>
                      <a:pt x="430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0" name="Google Shape;1630;p35"/>
              <p:cNvSpPr/>
              <p:nvPr/>
            </p:nvSpPr>
            <p:spPr>
              <a:xfrm>
                <a:off x="2168575" y="451737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9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5"/>
                      <a:pt x="96" y="433"/>
                      <a:pt x="219" y="433"/>
                    </a:cubicBezTo>
                    <a:cubicBezTo>
                      <a:pt x="338" y="433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1" name="Google Shape;1631;p35"/>
              <p:cNvSpPr/>
              <p:nvPr/>
            </p:nvSpPr>
            <p:spPr>
              <a:xfrm>
                <a:off x="2150600" y="4571375"/>
                <a:ext cx="10750" cy="10825"/>
              </a:xfrm>
              <a:custGeom>
                <a:rect b="b" l="l" r="r" t="t"/>
                <a:pathLst>
                  <a:path extrusionOk="0" h="433" w="430">
                    <a:moveTo>
                      <a:pt x="215" y="0"/>
                    </a:moveTo>
                    <a:cubicBezTo>
                      <a:pt x="96" y="0"/>
                      <a:pt x="1" y="99"/>
                      <a:pt x="1" y="219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0" y="338"/>
                      <a:pt x="430" y="219"/>
                    </a:cubicBezTo>
                    <a:cubicBezTo>
                      <a:pt x="430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2" name="Google Shape;1632;p35"/>
              <p:cNvSpPr/>
              <p:nvPr/>
            </p:nvSpPr>
            <p:spPr>
              <a:xfrm>
                <a:off x="2168575" y="455340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9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9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3" name="Google Shape;1633;p35"/>
              <p:cNvSpPr/>
              <p:nvPr/>
            </p:nvSpPr>
            <p:spPr>
              <a:xfrm>
                <a:off x="2150600" y="4607400"/>
                <a:ext cx="10750" cy="10850"/>
              </a:xfrm>
              <a:custGeom>
                <a:rect b="b" l="l" r="r" t="t"/>
                <a:pathLst>
                  <a:path extrusionOk="0" h="434" w="43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0" y="338"/>
                      <a:pt x="430" y="218"/>
                    </a:cubicBezTo>
                    <a:cubicBezTo>
                      <a:pt x="430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4" name="Google Shape;1634;p35"/>
              <p:cNvSpPr/>
              <p:nvPr/>
            </p:nvSpPr>
            <p:spPr>
              <a:xfrm>
                <a:off x="2168575" y="458942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9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5"/>
                      <a:pt x="96" y="434"/>
                      <a:pt x="219" y="434"/>
                    </a:cubicBezTo>
                    <a:cubicBezTo>
                      <a:pt x="338" y="434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5" name="Google Shape;1635;p35"/>
              <p:cNvSpPr/>
              <p:nvPr/>
            </p:nvSpPr>
            <p:spPr>
              <a:xfrm>
                <a:off x="2168575" y="462545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9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8"/>
                      <a:pt x="96" y="433"/>
                      <a:pt x="219" y="433"/>
                    </a:cubicBezTo>
                    <a:cubicBezTo>
                      <a:pt x="338" y="433"/>
                      <a:pt x="433" y="338"/>
                      <a:pt x="433" y="215"/>
                    </a:cubicBezTo>
                    <a:cubicBezTo>
                      <a:pt x="433" y="96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6" name="Google Shape;1636;p35"/>
              <p:cNvSpPr/>
              <p:nvPr/>
            </p:nvSpPr>
            <p:spPr>
              <a:xfrm>
                <a:off x="2150600" y="4643500"/>
                <a:ext cx="10750" cy="10750"/>
              </a:xfrm>
              <a:custGeom>
                <a:rect b="b" l="l" r="r" t="t"/>
                <a:pathLst>
                  <a:path extrusionOk="0" h="430" w="430">
                    <a:moveTo>
                      <a:pt x="215" y="1"/>
                    </a:moveTo>
                    <a:cubicBezTo>
                      <a:pt x="96" y="1"/>
                      <a:pt x="1" y="96"/>
                      <a:pt x="1" y="216"/>
                    </a:cubicBezTo>
                    <a:cubicBezTo>
                      <a:pt x="1" y="335"/>
                      <a:pt x="96" y="430"/>
                      <a:pt x="215" y="430"/>
                    </a:cubicBezTo>
                    <a:cubicBezTo>
                      <a:pt x="334" y="430"/>
                      <a:pt x="430" y="335"/>
                      <a:pt x="430" y="216"/>
                    </a:cubicBezTo>
                    <a:cubicBezTo>
                      <a:pt x="430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7" name="Google Shape;1637;p35"/>
              <p:cNvSpPr/>
              <p:nvPr/>
            </p:nvSpPr>
            <p:spPr>
              <a:xfrm>
                <a:off x="2150600" y="4679550"/>
                <a:ext cx="10750" cy="10825"/>
              </a:xfrm>
              <a:custGeom>
                <a:rect b="b" l="l" r="r" t="t"/>
                <a:pathLst>
                  <a:path extrusionOk="0" h="433" w="430">
                    <a:moveTo>
                      <a:pt x="215" y="0"/>
                    </a:moveTo>
                    <a:cubicBezTo>
                      <a:pt x="96" y="0"/>
                      <a:pt x="1" y="95"/>
                      <a:pt x="1" y="214"/>
                    </a:cubicBezTo>
                    <a:cubicBezTo>
                      <a:pt x="1" y="334"/>
                      <a:pt x="96" y="433"/>
                      <a:pt x="215" y="433"/>
                    </a:cubicBezTo>
                    <a:cubicBezTo>
                      <a:pt x="334" y="433"/>
                      <a:pt x="430" y="334"/>
                      <a:pt x="430" y="214"/>
                    </a:cubicBezTo>
                    <a:cubicBezTo>
                      <a:pt x="430" y="95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8" name="Google Shape;1638;p35"/>
              <p:cNvSpPr/>
              <p:nvPr/>
            </p:nvSpPr>
            <p:spPr>
              <a:xfrm>
                <a:off x="2168575" y="4661475"/>
                <a:ext cx="10075" cy="10425"/>
              </a:xfrm>
              <a:custGeom>
                <a:rect b="b" l="l" r="r" t="t"/>
                <a:pathLst>
                  <a:path extrusionOk="0" h="417" w="403">
                    <a:moveTo>
                      <a:pt x="219" y="0"/>
                    </a:moveTo>
                    <a:cubicBezTo>
                      <a:pt x="96" y="0"/>
                      <a:pt x="0" y="96"/>
                      <a:pt x="0" y="219"/>
                    </a:cubicBezTo>
                    <a:cubicBezTo>
                      <a:pt x="0" y="307"/>
                      <a:pt x="58" y="385"/>
                      <a:pt x="137" y="416"/>
                    </a:cubicBezTo>
                    <a:cubicBezTo>
                      <a:pt x="164" y="385"/>
                      <a:pt x="191" y="355"/>
                      <a:pt x="219" y="321"/>
                    </a:cubicBezTo>
                    <a:cubicBezTo>
                      <a:pt x="246" y="286"/>
                      <a:pt x="277" y="253"/>
                      <a:pt x="307" y="219"/>
                    </a:cubicBezTo>
                    <a:cubicBezTo>
                      <a:pt x="338" y="181"/>
                      <a:pt x="368" y="147"/>
                      <a:pt x="403" y="110"/>
                    </a:cubicBezTo>
                    <a:cubicBezTo>
                      <a:pt x="365" y="45"/>
                      <a:pt x="297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9" name="Google Shape;1639;p35"/>
              <p:cNvSpPr/>
              <p:nvPr/>
            </p:nvSpPr>
            <p:spPr>
              <a:xfrm>
                <a:off x="2150600" y="4896525"/>
                <a:ext cx="3450" cy="9575"/>
              </a:xfrm>
              <a:custGeom>
                <a:rect b="b" l="l" r="r" t="t"/>
                <a:pathLst>
                  <a:path extrusionOk="0" h="383" w="138">
                    <a:moveTo>
                      <a:pt x="103" y="1"/>
                    </a:moveTo>
                    <a:cubicBezTo>
                      <a:pt x="42" y="42"/>
                      <a:pt x="1" y="107"/>
                      <a:pt x="1" y="185"/>
                    </a:cubicBezTo>
                    <a:cubicBezTo>
                      <a:pt x="1" y="274"/>
                      <a:pt x="55" y="352"/>
                      <a:pt x="137" y="383"/>
                    </a:cubicBezTo>
                    <a:cubicBezTo>
                      <a:pt x="127" y="257"/>
                      <a:pt x="117" y="131"/>
                      <a:pt x="10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0" name="Google Shape;1640;p35"/>
              <p:cNvSpPr/>
              <p:nvPr/>
            </p:nvSpPr>
            <p:spPr>
              <a:xfrm>
                <a:off x="2150600" y="4932050"/>
                <a:ext cx="3850" cy="9975"/>
              </a:xfrm>
              <a:custGeom>
                <a:rect b="b" l="l" r="r" t="t"/>
                <a:pathLst>
                  <a:path extrusionOk="0" h="399" w="154">
                    <a:moveTo>
                      <a:pt x="154" y="1"/>
                    </a:moveTo>
                    <a:cubicBezTo>
                      <a:pt x="65" y="28"/>
                      <a:pt x="1" y="106"/>
                      <a:pt x="1" y="205"/>
                    </a:cubicBezTo>
                    <a:cubicBezTo>
                      <a:pt x="1" y="290"/>
                      <a:pt x="51" y="365"/>
                      <a:pt x="123" y="399"/>
                    </a:cubicBezTo>
                    <a:cubicBezTo>
                      <a:pt x="137" y="276"/>
                      <a:pt x="147" y="150"/>
                      <a:pt x="154" y="28"/>
                    </a:cubicBezTo>
                    <a:lnTo>
                      <a:pt x="15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1" name="Google Shape;1641;p35"/>
              <p:cNvSpPr/>
              <p:nvPr/>
            </p:nvSpPr>
            <p:spPr>
              <a:xfrm>
                <a:off x="2115700" y="4435800"/>
                <a:ext cx="8350" cy="2300"/>
              </a:xfrm>
              <a:custGeom>
                <a:rect b="b" l="l" r="r" t="t"/>
                <a:pathLst>
                  <a:path extrusionOk="0" h="92" w="334">
                    <a:moveTo>
                      <a:pt x="0" y="0"/>
                    </a:moveTo>
                    <a:cubicBezTo>
                      <a:pt x="37" y="54"/>
                      <a:pt x="98" y="92"/>
                      <a:pt x="170" y="92"/>
                    </a:cubicBezTo>
                    <a:cubicBezTo>
                      <a:pt x="238" y="92"/>
                      <a:pt x="293" y="58"/>
                      <a:pt x="334" y="1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2" name="Google Shape;1642;p35"/>
              <p:cNvSpPr/>
              <p:nvPr/>
            </p:nvSpPr>
            <p:spPr>
              <a:xfrm>
                <a:off x="2114475" y="44633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3" name="Google Shape;1643;p35"/>
              <p:cNvSpPr/>
              <p:nvPr/>
            </p:nvSpPr>
            <p:spPr>
              <a:xfrm>
                <a:off x="2132550" y="4445325"/>
                <a:ext cx="10850" cy="10750"/>
              </a:xfrm>
              <a:custGeom>
                <a:rect b="b" l="l" r="r" t="t"/>
                <a:pathLst>
                  <a:path extrusionOk="0" h="430" w="434">
                    <a:moveTo>
                      <a:pt x="215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4"/>
                      <a:pt x="96" y="429"/>
                      <a:pt x="215" y="429"/>
                    </a:cubicBezTo>
                    <a:cubicBezTo>
                      <a:pt x="334" y="429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4" name="Google Shape;1644;p35"/>
              <p:cNvSpPr/>
              <p:nvPr/>
            </p:nvSpPr>
            <p:spPr>
              <a:xfrm>
                <a:off x="2114475" y="449932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8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5" name="Google Shape;1645;p35"/>
              <p:cNvSpPr/>
              <p:nvPr/>
            </p:nvSpPr>
            <p:spPr>
              <a:xfrm>
                <a:off x="2132550" y="44813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6" y="1"/>
                      <a:pt x="1" y="96"/>
                      <a:pt x="1" y="215"/>
                    </a:cubicBezTo>
                    <a:cubicBezTo>
                      <a:pt x="1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6" name="Google Shape;1646;p35"/>
              <p:cNvSpPr/>
              <p:nvPr/>
            </p:nvSpPr>
            <p:spPr>
              <a:xfrm>
                <a:off x="2132550" y="451737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5"/>
                      <a:pt x="96" y="433"/>
                      <a:pt x="215" y="433"/>
                    </a:cubicBezTo>
                    <a:cubicBezTo>
                      <a:pt x="334" y="433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7" name="Google Shape;1647;p35"/>
              <p:cNvSpPr/>
              <p:nvPr/>
            </p:nvSpPr>
            <p:spPr>
              <a:xfrm>
                <a:off x="2114475" y="45353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8" name="Google Shape;1648;p35"/>
              <p:cNvSpPr/>
              <p:nvPr/>
            </p:nvSpPr>
            <p:spPr>
              <a:xfrm>
                <a:off x="2132550" y="45534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6" y="1"/>
                      <a:pt x="1" y="96"/>
                      <a:pt x="1" y="215"/>
                    </a:cubicBezTo>
                    <a:cubicBezTo>
                      <a:pt x="1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9" name="Google Shape;1649;p35"/>
              <p:cNvSpPr/>
              <p:nvPr/>
            </p:nvSpPr>
            <p:spPr>
              <a:xfrm>
                <a:off x="2114475" y="457137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100" y="0"/>
                      <a:pt x="1" y="99"/>
                      <a:pt x="1" y="219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9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0" name="Google Shape;1650;p35"/>
              <p:cNvSpPr/>
              <p:nvPr/>
            </p:nvSpPr>
            <p:spPr>
              <a:xfrm>
                <a:off x="2132550" y="458942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5"/>
                      <a:pt x="96" y="434"/>
                      <a:pt x="215" y="434"/>
                    </a:cubicBezTo>
                    <a:cubicBezTo>
                      <a:pt x="334" y="434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1" name="Google Shape;1651;p35"/>
              <p:cNvSpPr/>
              <p:nvPr/>
            </p:nvSpPr>
            <p:spPr>
              <a:xfrm>
                <a:off x="2114475" y="46074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8"/>
                    </a:cubicBezTo>
                    <a:cubicBezTo>
                      <a:pt x="433" y="99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2" name="Google Shape;1652;p35"/>
              <p:cNvSpPr/>
              <p:nvPr/>
            </p:nvSpPr>
            <p:spPr>
              <a:xfrm>
                <a:off x="2114475" y="4643500"/>
                <a:ext cx="10850" cy="10750"/>
              </a:xfrm>
              <a:custGeom>
                <a:rect b="b" l="l" r="r" t="t"/>
                <a:pathLst>
                  <a:path extrusionOk="0" h="430" w="434">
                    <a:moveTo>
                      <a:pt x="219" y="1"/>
                    </a:moveTo>
                    <a:cubicBezTo>
                      <a:pt x="100" y="1"/>
                      <a:pt x="1" y="96"/>
                      <a:pt x="1" y="216"/>
                    </a:cubicBezTo>
                    <a:cubicBezTo>
                      <a:pt x="1" y="335"/>
                      <a:pt x="100" y="430"/>
                      <a:pt x="219" y="430"/>
                    </a:cubicBezTo>
                    <a:cubicBezTo>
                      <a:pt x="339" y="430"/>
                      <a:pt x="433" y="335"/>
                      <a:pt x="433" y="216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3" name="Google Shape;1653;p35"/>
              <p:cNvSpPr/>
              <p:nvPr/>
            </p:nvSpPr>
            <p:spPr>
              <a:xfrm>
                <a:off x="2132550" y="46254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6" y="1"/>
                      <a:pt x="1" y="96"/>
                      <a:pt x="1" y="215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4" name="Google Shape;1654;p35"/>
              <p:cNvSpPr/>
              <p:nvPr/>
            </p:nvSpPr>
            <p:spPr>
              <a:xfrm>
                <a:off x="2132550" y="466147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0"/>
                    </a:moveTo>
                    <a:cubicBezTo>
                      <a:pt x="96" y="0"/>
                      <a:pt x="1" y="96"/>
                      <a:pt x="1" y="219"/>
                    </a:cubicBezTo>
                    <a:cubicBezTo>
                      <a:pt x="1" y="338"/>
                      <a:pt x="96" y="434"/>
                      <a:pt x="215" y="434"/>
                    </a:cubicBezTo>
                    <a:cubicBezTo>
                      <a:pt x="334" y="434"/>
                      <a:pt x="433" y="338"/>
                      <a:pt x="433" y="219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5" name="Google Shape;1655;p35"/>
              <p:cNvSpPr/>
              <p:nvPr/>
            </p:nvSpPr>
            <p:spPr>
              <a:xfrm>
                <a:off x="2114475" y="4679550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100" y="0"/>
                      <a:pt x="1" y="95"/>
                      <a:pt x="1" y="214"/>
                    </a:cubicBezTo>
                    <a:cubicBezTo>
                      <a:pt x="1" y="334"/>
                      <a:pt x="100" y="433"/>
                      <a:pt x="219" y="433"/>
                    </a:cubicBezTo>
                    <a:cubicBezTo>
                      <a:pt x="339" y="433"/>
                      <a:pt x="433" y="334"/>
                      <a:pt x="433" y="214"/>
                    </a:cubicBezTo>
                    <a:cubicBezTo>
                      <a:pt x="433" y="95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6" name="Google Shape;1656;p35"/>
              <p:cNvSpPr/>
              <p:nvPr/>
            </p:nvSpPr>
            <p:spPr>
              <a:xfrm>
                <a:off x="2114475" y="47155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96"/>
                      <a:pt x="1" y="216"/>
                    </a:cubicBezTo>
                    <a:cubicBezTo>
                      <a:pt x="1" y="335"/>
                      <a:pt x="100" y="433"/>
                      <a:pt x="219" y="433"/>
                    </a:cubicBezTo>
                    <a:cubicBezTo>
                      <a:pt x="339" y="433"/>
                      <a:pt x="433" y="335"/>
                      <a:pt x="433" y="216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7" name="Google Shape;1657;p35"/>
              <p:cNvSpPr/>
              <p:nvPr/>
            </p:nvSpPr>
            <p:spPr>
              <a:xfrm>
                <a:off x="2132550" y="46975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6" y="1"/>
                      <a:pt x="1" y="100"/>
                      <a:pt x="1" y="219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9"/>
                    </a:cubicBezTo>
                    <a:cubicBezTo>
                      <a:pt x="433" y="100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8" name="Google Shape;1658;p35"/>
              <p:cNvSpPr/>
              <p:nvPr/>
            </p:nvSpPr>
            <p:spPr>
              <a:xfrm>
                <a:off x="2114475" y="4751600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100" y="0"/>
                      <a:pt x="1" y="95"/>
                      <a:pt x="1" y="214"/>
                    </a:cubicBezTo>
                    <a:cubicBezTo>
                      <a:pt x="1" y="334"/>
                      <a:pt x="100" y="433"/>
                      <a:pt x="219" y="433"/>
                    </a:cubicBezTo>
                    <a:cubicBezTo>
                      <a:pt x="339" y="433"/>
                      <a:pt x="433" y="334"/>
                      <a:pt x="433" y="214"/>
                    </a:cubicBezTo>
                    <a:cubicBezTo>
                      <a:pt x="433" y="95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9" name="Google Shape;1659;p35"/>
              <p:cNvSpPr/>
              <p:nvPr/>
            </p:nvSpPr>
            <p:spPr>
              <a:xfrm>
                <a:off x="2132550" y="4733525"/>
                <a:ext cx="8725" cy="10850"/>
              </a:xfrm>
              <a:custGeom>
                <a:rect b="b" l="l" r="r" t="t"/>
                <a:pathLst>
                  <a:path extrusionOk="0" h="434" w="349">
                    <a:moveTo>
                      <a:pt x="215" y="0"/>
                    </a:moveTo>
                    <a:cubicBezTo>
                      <a:pt x="96" y="0"/>
                      <a:pt x="1" y="99"/>
                      <a:pt x="1" y="219"/>
                    </a:cubicBezTo>
                    <a:cubicBezTo>
                      <a:pt x="1" y="338"/>
                      <a:pt x="96" y="434"/>
                      <a:pt x="215" y="434"/>
                    </a:cubicBezTo>
                    <a:cubicBezTo>
                      <a:pt x="239" y="434"/>
                      <a:pt x="259" y="426"/>
                      <a:pt x="280" y="420"/>
                    </a:cubicBezTo>
                    <a:cubicBezTo>
                      <a:pt x="290" y="355"/>
                      <a:pt x="297" y="287"/>
                      <a:pt x="311" y="219"/>
                    </a:cubicBezTo>
                    <a:cubicBezTo>
                      <a:pt x="311" y="209"/>
                      <a:pt x="314" y="198"/>
                      <a:pt x="314" y="192"/>
                    </a:cubicBezTo>
                    <a:cubicBezTo>
                      <a:pt x="324" y="143"/>
                      <a:pt x="338" y="96"/>
                      <a:pt x="348" y="49"/>
                    </a:cubicBezTo>
                    <a:cubicBezTo>
                      <a:pt x="311" y="21"/>
                      <a:pt x="266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0" name="Google Shape;1660;p35"/>
              <p:cNvSpPr/>
              <p:nvPr/>
            </p:nvSpPr>
            <p:spPr>
              <a:xfrm>
                <a:off x="2114475" y="47876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96"/>
                      <a:pt x="1" y="216"/>
                    </a:cubicBezTo>
                    <a:cubicBezTo>
                      <a:pt x="1" y="335"/>
                      <a:pt x="100" y="433"/>
                      <a:pt x="219" y="433"/>
                    </a:cubicBezTo>
                    <a:cubicBezTo>
                      <a:pt x="339" y="433"/>
                      <a:pt x="433" y="335"/>
                      <a:pt x="433" y="216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1" name="Google Shape;1661;p35"/>
              <p:cNvSpPr/>
              <p:nvPr/>
            </p:nvSpPr>
            <p:spPr>
              <a:xfrm>
                <a:off x="2132550" y="4769725"/>
                <a:ext cx="5050" cy="10600"/>
              </a:xfrm>
              <a:custGeom>
                <a:rect b="b" l="l" r="r" t="t"/>
                <a:pathLst>
                  <a:path extrusionOk="0" h="424" w="202">
                    <a:moveTo>
                      <a:pt x="198" y="0"/>
                    </a:moveTo>
                    <a:lnTo>
                      <a:pt x="198" y="0"/>
                    </a:lnTo>
                    <a:cubicBezTo>
                      <a:pt x="86" y="11"/>
                      <a:pt x="1" y="99"/>
                      <a:pt x="1" y="212"/>
                    </a:cubicBezTo>
                    <a:cubicBezTo>
                      <a:pt x="1" y="324"/>
                      <a:pt x="89" y="416"/>
                      <a:pt x="201" y="423"/>
                    </a:cubicBezTo>
                    <a:cubicBezTo>
                      <a:pt x="198" y="355"/>
                      <a:pt x="194" y="283"/>
                      <a:pt x="194" y="212"/>
                    </a:cubicBezTo>
                    <a:cubicBezTo>
                      <a:pt x="194" y="140"/>
                      <a:pt x="194" y="69"/>
                      <a:pt x="19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2" name="Google Shape;1662;p35"/>
              <p:cNvSpPr/>
              <p:nvPr/>
            </p:nvSpPr>
            <p:spPr>
              <a:xfrm>
                <a:off x="2132550" y="4805575"/>
                <a:ext cx="8300" cy="10850"/>
              </a:xfrm>
              <a:custGeom>
                <a:rect b="b" l="l" r="r" t="t"/>
                <a:pathLst>
                  <a:path extrusionOk="0" h="434" w="332">
                    <a:moveTo>
                      <a:pt x="215" y="0"/>
                    </a:moveTo>
                    <a:cubicBezTo>
                      <a:pt x="96" y="0"/>
                      <a:pt x="1" y="99"/>
                      <a:pt x="1" y="219"/>
                    </a:cubicBezTo>
                    <a:cubicBezTo>
                      <a:pt x="1" y="338"/>
                      <a:pt x="96" y="434"/>
                      <a:pt x="215" y="434"/>
                    </a:cubicBezTo>
                    <a:cubicBezTo>
                      <a:pt x="259" y="434"/>
                      <a:pt x="297" y="420"/>
                      <a:pt x="331" y="396"/>
                    </a:cubicBezTo>
                    <a:cubicBezTo>
                      <a:pt x="320" y="338"/>
                      <a:pt x="314" y="277"/>
                      <a:pt x="303" y="219"/>
                    </a:cubicBezTo>
                    <a:cubicBezTo>
                      <a:pt x="297" y="151"/>
                      <a:pt x="290" y="82"/>
                      <a:pt x="283" y="14"/>
                    </a:cubicBezTo>
                    <a:cubicBezTo>
                      <a:pt x="259" y="8"/>
                      <a:pt x="239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3" name="Google Shape;1663;p35"/>
              <p:cNvSpPr/>
              <p:nvPr/>
            </p:nvSpPr>
            <p:spPr>
              <a:xfrm>
                <a:off x="2114475" y="4823650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100" y="0"/>
                      <a:pt x="1" y="95"/>
                      <a:pt x="1" y="214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4"/>
                    </a:cubicBezTo>
                    <a:cubicBezTo>
                      <a:pt x="433" y="95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4" name="Google Shape;1664;p35"/>
              <p:cNvSpPr/>
              <p:nvPr/>
            </p:nvSpPr>
            <p:spPr>
              <a:xfrm>
                <a:off x="2132550" y="4841700"/>
                <a:ext cx="10850" cy="10750"/>
              </a:xfrm>
              <a:custGeom>
                <a:rect b="b" l="l" r="r" t="t"/>
                <a:pathLst>
                  <a:path extrusionOk="0" h="430" w="434">
                    <a:moveTo>
                      <a:pt x="215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4"/>
                      <a:pt x="96" y="429"/>
                      <a:pt x="215" y="429"/>
                    </a:cubicBezTo>
                    <a:cubicBezTo>
                      <a:pt x="334" y="429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5" name="Google Shape;1665;p35"/>
              <p:cNvSpPr/>
              <p:nvPr/>
            </p:nvSpPr>
            <p:spPr>
              <a:xfrm>
                <a:off x="2114475" y="48596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96"/>
                      <a:pt x="1" y="219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9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6" name="Google Shape;1666;p35"/>
              <p:cNvSpPr/>
              <p:nvPr/>
            </p:nvSpPr>
            <p:spPr>
              <a:xfrm>
                <a:off x="2114475" y="4895700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7" name="Google Shape;1667;p35"/>
              <p:cNvSpPr/>
              <p:nvPr/>
            </p:nvSpPr>
            <p:spPr>
              <a:xfrm>
                <a:off x="2132550" y="487772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6" y="1"/>
                      <a:pt x="1" y="95"/>
                      <a:pt x="1" y="215"/>
                    </a:cubicBezTo>
                    <a:cubicBezTo>
                      <a:pt x="1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5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8" name="Google Shape;1668;p35"/>
              <p:cNvSpPr/>
              <p:nvPr/>
            </p:nvSpPr>
            <p:spPr>
              <a:xfrm>
                <a:off x="2114475" y="49317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100"/>
                      <a:pt x="1" y="219"/>
                    </a:cubicBezTo>
                    <a:cubicBezTo>
                      <a:pt x="1" y="339"/>
                      <a:pt x="100" y="433"/>
                      <a:pt x="219" y="433"/>
                    </a:cubicBezTo>
                    <a:cubicBezTo>
                      <a:pt x="339" y="433"/>
                      <a:pt x="433" y="339"/>
                      <a:pt x="433" y="219"/>
                    </a:cubicBezTo>
                    <a:cubicBezTo>
                      <a:pt x="433" y="100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9" name="Google Shape;1669;p35"/>
              <p:cNvSpPr/>
              <p:nvPr/>
            </p:nvSpPr>
            <p:spPr>
              <a:xfrm>
                <a:off x="2132550" y="4913750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5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0" name="Google Shape;1670;p35"/>
              <p:cNvSpPr/>
              <p:nvPr/>
            </p:nvSpPr>
            <p:spPr>
              <a:xfrm>
                <a:off x="2114475" y="4967750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1" name="Google Shape;1671;p35"/>
              <p:cNvSpPr/>
              <p:nvPr/>
            </p:nvSpPr>
            <p:spPr>
              <a:xfrm>
                <a:off x="2132550" y="494977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6" y="1"/>
                      <a:pt x="1" y="95"/>
                      <a:pt x="1" y="215"/>
                    </a:cubicBezTo>
                    <a:cubicBezTo>
                      <a:pt x="1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5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2" name="Google Shape;1672;p35"/>
              <p:cNvSpPr/>
              <p:nvPr/>
            </p:nvSpPr>
            <p:spPr>
              <a:xfrm>
                <a:off x="2132550" y="4985800"/>
                <a:ext cx="9400" cy="10750"/>
              </a:xfrm>
              <a:custGeom>
                <a:rect b="b" l="l" r="r" t="t"/>
                <a:pathLst>
                  <a:path extrusionOk="0" h="430" w="376">
                    <a:moveTo>
                      <a:pt x="215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27"/>
                      <a:pt x="86" y="420"/>
                      <a:pt x="198" y="430"/>
                    </a:cubicBezTo>
                    <a:cubicBezTo>
                      <a:pt x="205" y="416"/>
                      <a:pt x="212" y="406"/>
                      <a:pt x="215" y="395"/>
                    </a:cubicBezTo>
                    <a:cubicBezTo>
                      <a:pt x="249" y="334"/>
                      <a:pt x="283" y="277"/>
                      <a:pt x="314" y="215"/>
                    </a:cubicBezTo>
                    <a:cubicBezTo>
                      <a:pt x="338" y="170"/>
                      <a:pt x="355" y="120"/>
                      <a:pt x="375" y="72"/>
                    </a:cubicBezTo>
                    <a:cubicBezTo>
                      <a:pt x="338" y="27"/>
                      <a:pt x="280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3" name="Google Shape;1673;p35"/>
              <p:cNvSpPr/>
              <p:nvPr/>
            </p:nvSpPr>
            <p:spPr>
              <a:xfrm>
                <a:off x="2114475" y="50037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100"/>
                      <a:pt x="1" y="219"/>
                    </a:cubicBezTo>
                    <a:cubicBezTo>
                      <a:pt x="1" y="339"/>
                      <a:pt x="100" y="433"/>
                      <a:pt x="219" y="433"/>
                    </a:cubicBezTo>
                    <a:cubicBezTo>
                      <a:pt x="339" y="433"/>
                      <a:pt x="433" y="339"/>
                      <a:pt x="433" y="219"/>
                    </a:cubicBezTo>
                    <a:cubicBezTo>
                      <a:pt x="433" y="100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4" name="Google Shape;1674;p35"/>
              <p:cNvSpPr/>
              <p:nvPr/>
            </p:nvSpPr>
            <p:spPr>
              <a:xfrm>
                <a:off x="2078900" y="4434675"/>
                <a:ext cx="9900" cy="3425"/>
              </a:xfrm>
              <a:custGeom>
                <a:rect b="b" l="l" r="r" t="t"/>
                <a:pathLst>
                  <a:path extrusionOk="0" h="137" w="396">
                    <a:moveTo>
                      <a:pt x="0" y="1"/>
                    </a:moveTo>
                    <a:lnTo>
                      <a:pt x="0" y="1"/>
                    </a:lnTo>
                    <a:cubicBezTo>
                      <a:pt x="34" y="79"/>
                      <a:pt x="109" y="137"/>
                      <a:pt x="201" y="137"/>
                    </a:cubicBezTo>
                    <a:cubicBezTo>
                      <a:pt x="287" y="137"/>
                      <a:pt x="358" y="86"/>
                      <a:pt x="395" y="14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5" name="Google Shape;1675;p35"/>
              <p:cNvSpPr/>
              <p:nvPr/>
            </p:nvSpPr>
            <p:spPr>
              <a:xfrm>
                <a:off x="2078475" y="446330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8" y="1"/>
                    </a:moveTo>
                    <a:cubicBezTo>
                      <a:pt x="99" y="1"/>
                      <a:pt x="0" y="99"/>
                      <a:pt x="0" y="218"/>
                    </a:cubicBezTo>
                    <a:cubicBezTo>
                      <a:pt x="0" y="337"/>
                      <a:pt x="99" y="433"/>
                      <a:pt x="218" y="433"/>
                    </a:cubicBezTo>
                    <a:cubicBezTo>
                      <a:pt x="337" y="433"/>
                      <a:pt x="433" y="337"/>
                      <a:pt x="433" y="218"/>
                    </a:cubicBezTo>
                    <a:cubicBezTo>
                      <a:pt x="433" y="99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6" name="Google Shape;1676;p35"/>
              <p:cNvSpPr/>
              <p:nvPr/>
            </p:nvSpPr>
            <p:spPr>
              <a:xfrm>
                <a:off x="2096525" y="4445325"/>
                <a:ext cx="10825" cy="10750"/>
              </a:xfrm>
              <a:custGeom>
                <a:rect b="b" l="l" r="r" t="t"/>
                <a:pathLst>
                  <a:path extrusionOk="0" h="430" w="433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4"/>
                      <a:pt x="96" y="429"/>
                      <a:pt x="215" y="429"/>
                    </a:cubicBezTo>
                    <a:cubicBezTo>
                      <a:pt x="334" y="429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7" name="Google Shape;1677;p35"/>
              <p:cNvSpPr/>
              <p:nvPr/>
            </p:nvSpPr>
            <p:spPr>
              <a:xfrm>
                <a:off x="2078475" y="4499325"/>
                <a:ext cx="10825" cy="10825"/>
              </a:xfrm>
              <a:custGeom>
                <a:rect b="b" l="l" r="r" t="t"/>
                <a:pathLst>
                  <a:path extrusionOk="0" h="433" w="433">
                    <a:moveTo>
                      <a:pt x="218" y="0"/>
                    </a:moveTo>
                    <a:cubicBezTo>
                      <a:pt x="99" y="0"/>
                      <a:pt x="0" y="99"/>
                      <a:pt x="0" y="218"/>
                    </a:cubicBezTo>
                    <a:cubicBezTo>
                      <a:pt x="0" y="338"/>
                      <a:pt x="99" y="433"/>
                      <a:pt x="218" y="433"/>
                    </a:cubicBezTo>
                    <a:cubicBezTo>
                      <a:pt x="337" y="433"/>
                      <a:pt x="433" y="338"/>
                      <a:pt x="433" y="218"/>
                    </a:cubicBezTo>
                    <a:cubicBezTo>
                      <a:pt x="433" y="99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8" name="Google Shape;1678;p35"/>
              <p:cNvSpPr/>
              <p:nvPr/>
            </p:nvSpPr>
            <p:spPr>
              <a:xfrm>
                <a:off x="2096525" y="448135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9" name="Google Shape;1679;p35"/>
              <p:cNvSpPr/>
              <p:nvPr/>
            </p:nvSpPr>
            <p:spPr>
              <a:xfrm>
                <a:off x="2096525" y="451737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5"/>
                      <a:pt x="96" y="433"/>
                      <a:pt x="215" y="433"/>
                    </a:cubicBezTo>
                    <a:cubicBezTo>
                      <a:pt x="334" y="433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0" name="Google Shape;1680;p35"/>
              <p:cNvSpPr/>
              <p:nvPr/>
            </p:nvSpPr>
            <p:spPr>
              <a:xfrm>
                <a:off x="2078475" y="453535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8" y="1"/>
                    </a:moveTo>
                    <a:cubicBezTo>
                      <a:pt x="99" y="1"/>
                      <a:pt x="0" y="99"/>
                      <a:pt x="0" y="218"/>
                    </a:cubicBezTo>
                    <a:cubicBezTo>
                      <a:pt x="0" y="337"/>
                      <a:pt x="99" y="433"/>
                      <a:pt x="218" y="433"/>
                    </a:cubicBezTo>
                    <a:cubicBezTo>
                      <a:pt x="337" y="433"/>
                      <a:pt x="433" y="337"/>
                      <a:pt x="433" y="218"/>
                    </a:cubicBezTo>
                    <a:cubicBezTo>
                      <a:pt x="433" y="99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1" name="Google Shape;1681;p35"/>
              <p:cNvSpPr/>
              <p:nvPr/>
            </p:nvSpPr>
            <p:spPr>
              <a:xfrm>
                <a:off x="2078475" y="4571375"/>
                <a:ext cx="10825" cy="10825"/>
              </a:xfrm>
              <a:custGeom>
                <a:rect b="b" l="l" r="r" t="t"/>
                <a:pathLst>
                  <a:path extrusionOk="0" h="433" w="433">
                    <a:moveTo>
                      <a:pt x="218" y="0"/>
                    </a:moveTo>
                    <a:cubicBezTo>
                      <a:pt x="99" y="0"/>
                      <a:pt x="0" y="99"/>
                      <a:pt x="0" y="219"/>
                    </a:cubicBezTo>
                    <a:cubicBezTo>
                      <a:pt x="0" y="338"/>
                      <a:pt x="99" y="433"/>
                      <a:pt x="218" y="433"/>
                    </a:cubicBezTo>
                    <a:cubicBezTo>
                      <a:pt x="337" y="433"/>
                      <a:pt x="433" y="338"/>
                      <a:pt x="433" y="219"/>
                    </a:cubicBezTo>
                    <a:cubicBezTo>
                      <a:pt x="433" y="99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2" name="Google Shape;1682;p35"/>
              <p:cNvSpPr/>
              <p:nvPr/>
            </p:nvSpPr>
            <p:spPr>
              <a:xfrm>
                <a:off x="2096525" y="455340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3" name="Google Shape;1683;p35"/>
              <p:cNvSpPr/>
              <p:nvPr/>
            </p:nvSpPr>
            <p:spPr>
              <a:xfrm>
                <a:off x="2078475" y="460740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8" y="1"/>
                    </a:moveTo>
                    <a:cubicBezTo>
                      <a:pt x="99" y="1"/>
                      <a:pt x="0" y="99"/>
                      <a:pt x="0" y="218"/>
                    </a:cubicBezTo>
                    <a:cubicBezTo>
                      <a:pt x="0" y="338"/>
                      <a:pt x="99" y="433"/>
                      <a:pt x="218" y="433"/>
                    </a:cubicBezTo>
                    <a:cubicBezTo>
                      <a:pt x="337" y="433"/>
                      <a:pt x="433" y="338"/>
                      <a:pt x="433" y="218"/>
                    </a:cubicBezTo>
                    <a:cubicBezTo>
                      <a:pt x="433" y="99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4" name="Google Shape;1684;p35"/>
              <p:cNvSpPr/>
              <p:nvPr/>
            </p:nvSpPr>
            <p:spPr>
              <a:xfrm>
                <a:off x="2096525" y="458942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5"/>
                      <a:pt x="96" y="434"/>
                      <a:pt x="215" y="434"/>
                    </a:cubicBezTo>
                    <a:cubicBezTo>
                      <a:pt x="334" y="434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5" name="Google Shape;1685;p35"/>
              <p:cNvSpPr/>
              <p:nvPr/>
            </p:nvSpPr>
            <p:spPr>
              <a:xfrm>
                <a:off x="2096525" y="462545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6" name="Google Shape;1686;p35"/>
              <p:cNvSpPr/>
              <p:nvPr/>
            </p:nvSpPr>
            <p:spPr>
              <a:xfrm>
                <a:off x="2078475" y="4643500"/>
                <a:ext cx="10825" cy="10750"/>
              </a:xfrm>
              <a:custGeom>
                <a:rect b="b" l="l" r="r" t="t"/>
                <a:pathLst>
                  <a:path extrusionOk="0" h="430" w="433">
                    <a:moveTo>
                      <a:pt x="218" y="1"/>
                    </a:moveTo>
                    <a:cubicBezTo>
                      <a:pt x="99" y="1"/>
                      <a:pt x="0" y="96"/>
                      <a:pt x="0" y="216"/>
                    </a:cubicBezTo>
                    <a:cubicBezTo>
                      <a:pt x="0" y="335"/>
                      <a:pt x="99" y="430"/>
                      <a:pt x="218" y="430"/>
                    </a:cubicBezTo>
                    <a:cubicBezTo>
                      <a:pt x="337" y="430"/>
                      <a:pt x="433" y="335"/>
                      <a:pt x="433" y="216"/>
                    </a:cubicBezTo>
                    <a:cubicBezTo>
                      <a:pt x="433" y="96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7" name="Google Shape;1687;p35"/>
              <p:cNvSpPr/>
              <p:nvPr/>
            </p:nvSpPr>
            <p:spPr>
              <a:xfrm>
                <a:off x="2078475" y="4679550"/>
                <a:ext cx="10825" cy="10825"/>
              </a:xfrm>
              <a:custGeom>
                <a:rect b="b" l="l" r="r" t="t"/>
                <a:pathLst>
                  <a:path extrusionOk="0" h="433" w="433">
                    <a:moveTo>
                      <a:pt x="218" y="0"/>
                    </a:moveTo>
                    <a:cubicBezTo>
                      <a:pt x="99" y="0"/>
                      <a:pt x="0" y="95"/>
                      <a:pt x="0" y="214"/>
                    </a:cubicBezTo>
                    <a:cubicBezTo>
                      <a:pt x="0" y="334"/>
                      <a:pt x="99" y="433"/>
                      <a:pt x="218" y="433"/>
                    </a:cubicBezTo>
                    <a:cubicBezTo>
                      <a:pt x="337" y="433"/>
                      <a:pt x="433" y="334"/>
                      <a:pt x="433" y="214"/>
                    </a:cubicBezTo>
                    <a:cubicBezTo>
                      <a:pt x="433" y="95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8" name="Google Shape;1688;p35"/>
              <p:cNvSpPr/>
              <p:nvPr/>
            </p:nvSpPr>
            <p:spPr>
              <a:xfrm>
                <a:off x="2096525" y="466147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0"/>
                    </a:moveTo>
                    <a:cubicBezTo>
                      <a:pt x="96" y="0"/>
                      <a:pt x="0" y="96"/>
                      <a:pt x="0" y="219"/>
                    </a:cubicBezTo>
                    <a:cubicBezTo>
                      <a:pt x="0" y="338"/>
                      <a:pt x="96" y="434"/>
                      <a:pt x="215" y="434"/>
                    </a:cubicBezTo>
                    <a:cubicBezTo>
                      <a:pt x="334" y="434"/>
                      <a:pt x="433" y="338"/>
                      <a:pt x="433" y="219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9" name="Google Shape;1689;p35"/>
              <p:cNvSpPr/>
              <p:nvPr/>
            </p:nvSpPr>
            <p:spPr>
              <a:xfrm>
                <a:off x="2096525" y="469750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1"/>
                    </a:moveTo>
                    <a:cubicBezTo>
                      <a:pt x="96" y="1"/>
                      <a:pt x="0" y="100"/>
                      <a:pt x="0" y="219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9"/>
                    </a:cubicBezTo>
                    <a:cubicBezTo>
                      <a:pt x="433" y="100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0" name="Google Shape;1690;p35"/>
              <p:cNvSpPr/>
              <p:nvPr/>
            </p:nvSpPr>
            <p:spPr>
              <a:xfrm>
                <a:off x="2078475" y="471555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8" y="1"/>
                    </a:moveTo>
                    <a:cubicBezTo>
                      <a:pt x="99" y="1"/>
                      <a:pt x="0" y="96"/>
                      <a:pt x="0" y="216"/>
                    </a:cubicBezTo>
                    <a:cubicBezTo>
                      <a:pt x="0" y="335"/>
                      <a:pt x="99" y="433"/>
                      <a:pt x="218" y="433"/>
                    </a:cubicBezTo>
                    <a:cubicBezTo>
                      <a:pt x="337" y="433"/>
                      <a:pt x="433" y="335"/>
                      <a:pt x="433" y="216"/>
                    </a:cubicBezTo>
                    <a:cubicBezTo>
                      <a:pt x="433" y="96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1" name="Google Shape;1691;p35"/>
              <p:cNvSpPr/>
              <p:nvPr/>
            </p:nvSpPr>
            <p:spPr>
              <a:xfrm>
                <a:off x="2078475" y="4751600"/>
                <a:ext cx="10825" cy="10825"/>
              </a:xfrm>
              <a:custGeom>
                <a:rect b="b" l="l" r="r" t="t"/>
                <a:pathLst>
                  <a:path extrusionOk="0" h="433" w="433">
                    <a:moveTo>
                      <a:pt x="218" y="0"/>
                    </a:moveTo>
                    <a:cubicBezTo>
                      <a:pt x="99" y="0"/>
                      <a:pt x="0" y="95"/>
                      <a:pt x="0" y="214"/>
                    </a:cubicBezTo>
                    <a:cubicBezTo>
                      <a:pt x="0" y="334"/>
                      <a:pt x="99" y="433"/>
                      <a:pt x="218" y="433"/>
                    </a:cubicBezTo>
                    <a:cubicBezTo>
                      <a:pt x="337" y="433"/>
                      <a:pt x="433" y="334"/>
                      <a:pt x="433" y="214"/>
                    </a:cubicBezTo>
                    <a:cubicBezTo>
                      <a:pt x="433" y="95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2" name="Google Shape;1692;p35"/>
              <p:cNvSpPr/>
              <p:nvPr/>
            </p:nvSpPr>
            <p:spPr>
              <a:xfrm>
                <a:off x="2096525" y="473352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0"/>
                    </a:moveTo>
                    <a:cubicBezTo>
                      <a:pt x="96" y="0"/>
                      <a:pt x="0" y="99"/>
                      <a:pt x="0" y="219"/>
                    </a:cubicBezTo>
                    <a:cubicBezTo>
                      <a:pt x="0" y="338"/>
                      <a:pt x="96" y="434"/>
                      <a:pt x="215" y="434"/>
                    </a:cubicBezTo>
                    <a:cubicBezTo>
                      <a:pt x="334" y="434"/>
                      <a:pt x="433" y="338"/>
                      <a:pt x="433" y="219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3" name="Google Shape;1693;p35"/>
              <p:cNvSpPr/>
              <p:nvPr/>
            </p:nvSpPr>
            <p:spPr>
              <a:xfrm>
                <a:off x="2096525" y="476955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1"/>
                    </a:moveTo>
                    <a:cubicBezTo>
                      <a:pt x="96" y="1"/>
                      <a:pt x="0" y="100"/>
                      <a:pt x="0" y="219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9"/>
                    </a:cubicBezTo>
                    <a:cubicBezTo>
                      <a:pt x="433" y="100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4" name="Google Shape;1694;p35"/>
              <p:cNvSpPr/>
              <p:nvPr/>
            </p:nvSpPr>
            <p:spPr>
              <a:xfrm>
                <a:off x="2078475" y="478760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8" y="1"/>
                    </a:moveTo>
                    <a:cubicBezTo>
                      <a:pt x="99" y="1"/>
                      <a:pt x="0" y="96"/>
                      <a:pt x="0" y="216"/>
                    </a:cubicBezTo>
                    <a:cubicBezTo>
                      <a:pt x="0" y="335"/>
                      <a:pt x="99" y="433"/>
                      <a:pt x="218" y="433"/>
                    </a:cubicBezTo>
                    <a:cubicBezTo>
                      <a:pt x="337" y="433"/>
                      <a:pt x="433" y="335"/>
                      <a:pt x="433" y="216"/>
                    </a:cubicBezTo>
                    <a:cubicBezTo>
                      <a:pt x="433" y="96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5" name="Google Shape;1695;p35"/>
              <p:cNvSpPr/>
              <p:nvPr/>
            </p:nvSpPr>
            <p:spPr>
              <a:xfrm>
                <a:off x="2096525" y="480557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0"/>
                    </a:moveTo>
                    <a:cubicBezTo>
                      <a:pt x="96" y="0"/>
                      <a:pt x="0" y="99"/>
                      <a:pt x="0" y="219"/>
                    </a:cubicBezTo>
                    <a:cubicBezTo>
                      <a:pt x="0" y="338"/>
                      <a:pt x="96" y="434"/>
                      <a:pt x="215" y="434"/>
                    </a:cubicBezTo>
                    <a:cubicBezTo>
                      <a:pt x="334" y="434"/>
                      <a:pt x="433" y="338"/>
                      <a:pt x="433" y="219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6" name="Google Shape;1696;p35"/>
              <p:cNvSpPr/>
              <p:nvPr/>
            </p:nvSpPr>
            <p:spPr>
              <a:xfrm>
                <a:off x="2078475" y="4823650"/>
                <a:ext cx="10825" cy="10825"/>
              </a:xfrm>
              <a:custGeom>
                <a:rect b="b" l="l" r="r" t="t"/>
                <a:pathLst>
                  <a:path extrusionOk="0" h="433" w="433">
                    <a:moveTo>
                      <a:pt x="218" y="0"/>
                    </a:moveTo>
                    <a:cubicBezTo>
                      <a:pt x="99" y="0"/>
                      <a:pt x="0" y="95"/>
                      <a:pt x="0" y="214"/>
                    </a:cubicBezTo>
                    <a:cubicBezTo>
                      <a:pt x="0" y="337"/>
                      <a:pt x="99" y="433"/>
                      <a:pt x="218" y="433"/>
                    </a:cubicBezTo>
                    <a:cubicBezTo>
                      <a:pt x="337" y="433"/>
                      <a:pt x="433" y="337"/>
                      <a:pt x="433" y="214"/>
                    </a:cubicBezTo>
                    <a:cubicBezTo>
                      <a:pt x="433" y="95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7" name="Google Shape;1697;p35"/>
              <p:cNvSpPr/>
              <p:nvPr/>
            </p:nvSpPr>
            <p:spPr>
              <a:xfrm>
                <a:off x="2096525" y="4841700"/>
                <a:ext cx="10825" cy="10750"/>
              </a:xfrm>
              <a:custGeom>
                <a:rect b="b" l="l" r="r" t="t"/>
                <a:pathLst>
                  <a:path extrusionOk="0" h="430" w="433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4"/>
                      <a:pt x="96" y="429"/>
                      <a:pt x="215" y="429"/>
                    </a:cubicBezTo>
                    <a:cubicBezTo>
                      <a:pt x="334" y="429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8" name="Google Shape;1698;p35"/>
              <p:cNvSpPr/>
              <p:nvPr/>
            </p:nvSpPr>
            <p:spPr>
              <a:xfrm>
                <a:off x="2078475" y="485965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8" y="1"/>
                    </a:moveTo>
                    <a:cubicBezTo>
                      <a:pt x="99" y="1"/>
                      <a:pt x="0" y="96"/>
                      <a:pt x="0" y="219"/>
                    </a:cubicBezTo>
                    <a:cubicBezTo>
                      <a:pt x="0" y="338"/>
                      <a:pt x="99" y="433"/>
                      <a:pt x="218" y="433"/>
                    </a:cubicBezTo>
                    <a:cubicBezTo>
                      <a:pt x="337" y="433"/>
                      <a:pt x="433" y="338"/>
                      <a:pt x="433" y="219"/>
                    </a:cubicBezTo>
                    <a:cubicBezTo>
                      <a:pt x="433" y="96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9" name="Google Shape;1699;p35"/>
              <p:cNvSpPr/>
              <p:nvPr/>
            </p:nvSpPr>
            <p:spPr>
              <a:xfrm>
                <a:off x="2096525" y="487772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1"/>
                    </a:moveTo>
                    <a:cubicBezTo>
                      <a:pt x="96" y="1"/>
                      <a:pt x="0" y="95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5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0" name="Google Shape;1700;p35"/>
              <p:cNvSpPr/>
              <p:nvPr/>
            </p:nvSpPr>
            <p:spPr>
              <a:xfrm>
                <a:off x="2078475" y="4895700"/>
                <a:ext cx="10825" cy="10825"/>
              </a:xfrm>
              <a:custGeom>
                <a:rect b="b" l="l" r="r" t="t"/>
                <a:pathLst>
                  <a:path extrusionOk="0" h="433" w="433">
                    <a:moveTo>
                      <a:pt x="218" y="0"/>
                    </a:moveTo>
                    <a:cubicBezTo>
                      <a:pt x="99" y="0"/>
                      <a:pt x="0" y="99"/>
                      <a:pt x="0" y="218"/>
                    </a:cubicBezTo>
                    <a:cubicBezTo>
                      <a:pt x="0" y="337"/>
                      <a:pt x="99" y="433"/>
                      <a:pt x="218" y="433"/>
                    </a:cubicBezTo>
                    <a:cubicBezTo>
                      <a:pt x="337" y="433"/>
                      <a:pt x="433" y="337"/>
                      <a:pt x="433" y="218"/>
                    </a:cubicBezTo>
                    <a:cubicBezTo>
                      <a:pt x="433" y="99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1" name="Google Shape;1701;p35"/>
              <p:cNvSpPr/>
              <p:nvPr/>
            </p:nvSpPr>
            <p:spPr>
              <a:xfrm>
                <a:off x="2096525" y="4913750"/>
                <a:ext cx="10825" cy="10825"/>
              </a:xfrm>
              <a:custGeom>
                <a:rect b="b" l="l" r="r" t="t"/>
                <a:pathLst>
                  <a:path extrusionOk="0" h="433" w="433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2" name="Google Shape;1702;p35"/>
              <p:cNvSpPr/>
              <p:nvPr/>
            </p:nvSpPr>
            <p:spPr>
              <a:xfrm>
                <a:off x="2078475" y="493170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8" y="1"/>
                    </a:moveTo>
                    <a:cubicBezTo>
                      <a:pt x="99" y="1"/>
                      <a:pt x="0" y="100"/>
                      <a:pt x="0" y="219"/>
                    </a:cubicBezTo>
                    <a:cubicBezTo>
                      <a:pt x="0" y="339"/>
                      <a:pt x="99" y="433"/>
                      <a:pt x="218" y="433"/>
                    </a:cubicBezTo>
                    <a:cubicBezTo>
                      <a:pt x="337" y="433"/>
                      <a:pt x="433" y="339"/>
                      <a:pt x="433" y="219"/>
                    </a:cubicBezTo>
                    <a:cubicBezTo>
                      <a:pt x="433" y="100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3" name="Google Shape;1703;p35"/>
              <p:cNvSpPr/>
              <p:nvPr/>
            </p:nvSpPr>
            <p:spPr>
              <a:xfrm>
                <a:off x="2096525" y="494977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1"/>
                    </a:moveTo>
                    <a:cubicBezTo>
                      <a:pt x="96" y="1"/>
                      <a:pt x="0" y="95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5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4" name="Google Shape;1704;p35"/>
              <p:cNvSpPr/>
              <p:nvPr/>
            </p:nvSpPr>
            <p:spPr>
              <a:xfrm>
                <a:off x="2078475" y="4967750"/>
                <a:ext cx="10825" cy="10825"/>
              </a:xfrm>
              <a:custGeom>
                <a:rect b="b" l="l" r="r" t="t"/>
                <a:pathLst>
                  <a:path extrusionOk="0" h="433" w="433">
                    <a:moveTo>
                      <a:pt x="218" y="0"/>
                    </a:moveTo>
                    <a:cubicBezTo>
                      <a:pt x="99" y="0"/>
                      <a:pt x="0" y="99"/>
                      <a:pt x="0" y="218"/>
                    </a:cubicBezTo>
                    <a:cubicBezTo>
                      <a:pt x="0" y="337"/>
                      <a:pt x="99" y="433"/>
                      <a:pt x="218" y="433"/>
                    </a:cubicBezTo>
                    <a:cubicBezTo>
                      <a:pt x="337" y="433"/>
                      <a:pt x="433" y="337"/>
                      <a:pt x="433" y="218"/>
                    </a:cubicBezTo>
                    <a:cubicBezTo>
                      <a:pt x="433" y="99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5" name="Google Shape;1705;p35"/>
              <p:cNvSpPr/>
              <p:nvPr/>
            </p:nvSpPr>
            <p:spPr>
              <a:xfrm>
                <a:off x="2096525" y="4985800"/>
                <a:ext cx="10825" cy="10825"/>
              </a:xfrm>
              <a:custGeom>
                <a:rect b="b" l="l" r="r" t="t"/>
                <a:pathLst>
                  <a:path extrusionOk="0" h="433" w="433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6" name="Google Shape;1706;p35"/>
              <p:cNvSpPr/>
              <p:nvPr/>
            </p:nvSpPr>
            <p:spPr>
              <a:xfrm>
                <a:off x="2078475" y="500375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8" y="1"/>
                    </a:moveTo>
                    <a:cubicBezTo>
                      <a:pt x="99" y="1"/>
                      <a:pt x="0" y="100"/>
                      <a:pt x="0" y="219"/>
                    </a:cubicBezTo>
                    <a:cubicBezTo>
                      <a:pt x="0" y="339"/>
                      <a:pt x="99" y="433"/>
                      <a:pt x="218" y="433"/>
                    </a:cubicBezTo>
                    <a:cubicBezTo>
                      <a:pt x="337" y="433"/>
                      <a:pt x="433" y="339"/>
                      <a:pt x="433" y="219"/>
                    </a:cubicBezTo>
                    <a:cubicBezTo>
                      <a:pt x="433" y="100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7" name="Google Shape;1707;p35"/>
              <p:cNvSpPr/>
              <p:nvPr/>
            </p:nvSpPr>
            <p:spPr>
              <a:xfrm>
                <a:off x="2080950" y="5039875"/>
                <a:ext cx="3500" cy="975"/>
              </a:xfrm>
              <a:custGeom>
                <a:rect b="b" l="l" r="r" t="t"/>
                <a:pathLst>
                  <a:path extrusionOk="0" h="39" w="140">
                    <a:moveTo>
                      <a:pt x="119" y="1"/>
                    </a:moveTo>
                    <a:cubicBezTo>
                      <a:pt x="75" y="1"/>
                      <a:pt x="34" y="15"/>
                      <a:pt x="0" y="38"/>
                    </a:cubicBezTo>
                    <a:cubicBezTo>
                      <a:pt x="48" y="28"/>
                      <a:pt x="92" y="15"/>
                      <a:pt x="139" y="4"/>
                    </a:cubicBezTo>
                    <a:cubicBezTo>
                      <a:pt x="133" y="1"/>
                      <a:pt x="126" y="1"/>
                      <a:pt x="1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8" name="Google Shape;1708;p35"/>
              <p:cNvSpPr/>
              <p:nvPr/>
            </p:nvSpPr>
            <p:spPr>
              <a:xfrm>
                <a:off x="2096525" y="502182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228" y="433"/>
                      <a:pt x="242" y="426"/>
                      <a:pt x="252" y="426"/>
                    </a:cubicBezTo>
                    <a:cubicBezTo>
                      <a:pt x="297" y="399"/>
                      <a:pt x="341" y="375"/>
                      <a:pt x="382" y="348"/>
                    </a:cubicBezTo>
                    <a:cubicBezTo>
                      <a:pt x="412" y="311"/>
                      <a:pt x="433" y="266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9" name="Google Shape;1709;p35"/>
              <p:cNvSpPr/>
              <p:nvPr/>
            </p:nvSpPr>
            <p:spPr>
              <a:xfrm>
                <a:off x="2042625" y="4433550"/>
                <a:ext cx="10400" cy="4550"/>
              </a:xfrm>
              <a:custGeom>
                <a:rect b="b" l="l" r="r" t="t"/>
                <a:pathLst>
                  <a:path extrusionOk="0" h="182" w="416">
                    <a:moveTo>
                      <a:pt x="0" y="1"/>
                    </a:moveTo>
                    <a:cubicBezTo>
                      <a:pt x="21" y="103"/>
                      <a:pt x="102" y="182"/>
                      <a:pt x="211" y="182"/>
                    </a:cubicBezTo>
                    <a:cubicBezTo>
                      <a:pt x="313" y="182"/>
                      <a:pt x="395" y="110"/>
                      <a:pt x="416" y="15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0" name="Google Shape;1710;p35"/>
              <p:cNvSpPr/>
              <p:nvPr/>
            </p:nvSpPr>
            <p:spPr>
              <a:xfrm>
                <a:off x="2042425" y="44633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1" name="Google Shape;1711;p35"/>
              <p:cNvSpPr/>
              <p:nvPr/>
            </p:nvSpPr>
            <p:spPr>
              <a:xfrm>
                <a:off x="2060500" y="4445325"/>
                <a:ext cx="10850" cy="10750"/>
              </a:xfrm>
              <a:custGeom>
                <a:rect b="b" l="l" r="r" t="t"/>
                <a:pathLst>
                  <a:path extrusionOk="0" h="430" w="434">
                    <a:moveTo>
                      <a:pt x="215" y="0"/>
                    </a:moveTo>
                    <a:cubicBezTo>
                      <a:pt x="95" y="0"/>
                      <a:pt x="1" y="96"/>
                      <a:pt x="1" y="215"/>
                    </a:cubicBezTo>
                    <a:cubicBezTo>
                      <a:pt x="1" y="334"/>
                      <a:pt x="95" y="429"/>
                      <a:pt x="215" y="429"/>
                    </a:cubicBezTo>
                    <a:cubicBezTo>
                      <a:pt x="334" y="429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2" name="Google Shape;1712;p35"/>
              <p:cNvSpPr/>
              <p:nvPr/>
            </p:nvSpPr>
            <p:spPr>
              <a:xfrm>
                <a:off x="2042425" y="449932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8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3" name="Google Shape;1713;p35"/>
              <p:cNvSpPr/>
              <p:nvPr/>
            </p:nvSpPr>
            <p:spPr>
              <a:xfrm>
                <a:off x="2060500" y="44813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5" y="1"/>
                      <a:pt x="1" y="96"/>
                      <a:pt x="1" y="215"/>
                    </a:cubicBezTo>
                    <a:cubicBezTo>
                      <a:pt x="1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4" name="Google Shape;1714;p35"/>
              <p:cNvSpPr/>
              <p:nvPr/>
            </p:nvSpPr>
            <p:spPr>
              <a:xfrm>
                <a:off x="2042425" y="45353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5" name="Google Shape;1715;p35"/>
              <p:cNvSpPr/>
              <p:nvPr/>
            </p:nvSpPr>
            <p:spPr>
              <a:xfrm>
                <a:off x="2060500" y="451737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0"/>
                    </a:moveTo>
                    <a:cubicBezTo>
                      <a:pt x="95" y="0"/>
                      <a:pt x="1" y="96"/>
                      <a:pt x="1" y="215"/>
                    </a:cubicBezTo>
                    <a:cubicBezTo>
                      <a:pt x="1" y="335"/>
                      <a:pt x="95" y="433"/>
                      <a:pt x="215" y="433"/>
                    </a:cubicBezTo>
                    <a:cubicBezTo>
                      <a:pt x="334" y="433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6" name="Google Shape;1716;p35"/>
              <p:cNvSpPr/>
              <p:nvPr/>
            </p:nvSpPr>
            <p:spPr>
              <a:xfrm>
                <a:off x="2060500" y="45534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5" y="1"/>
                      <a:pt x="1" y="96"/>
                      <a:pt x="1" y="215"/>
                    </a:cubicBezTo>
                    <a:cubicBezTo>
                      <a:pt x="1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7" name="Google Shape;1717;p35"/>
              <p:cNvSpPr/>
              <p:nvPr/>
            </p:nvSpPr>
            <p:spPr>
              <a:xfrm>
                <a:off x="2024725" y="4589425"/>
                <a:ext cx="10575" cy="10850"/>
              </a:xfrm>
              <a:custGeom>
                <a:rect b="b" l="l" r="r" t="t"/>
                <a:pathLst>
                  <a:path extrusionOk="0" h="434" w="423">
                    <a:moveTo>
                      <a:pt x="205" y="0"/>
                    </a:moveTo>
                    <a:cubicBezTo>
                      <a:pt x="106" y="0"/>
                      <a:pt x="28" y="69"/>
                      <a:pt x="1" y="157"/>
                    </a:cubicBezTo>
                    <a:lnTo>
                      <a:pt x="1" y="215"/>
                    </a:lnTo>
                    <a:cubicBezTo>
                      <a:pt x="1" y="239"/>
                      <a:pt x="1" y="259"/>
                      <a:pt x="4" y="280"/>
                    </a:cubicBezTo>
                    <a:cubicBezTo>
                      <a:pt x="31" y="368"/>
                      <a:pt x="110" y="434"/>
                      <a:pt x="205" y="434"/>
                    </a:cubicBezTo>
                    <a:cubicBezTo>
                      <a:pt x="324" y="434"/>
                      <a:pt x="423" y="335"/>
                      <a:pt x="423" y="215"/>
                    </a:cubicBezTo>
                    <a:cubicBezTo>
                      <a:pt x="423" y="96"/>
                      <a:pt x="324" y="0"/>
                      <a:pt x="20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8" name="Google Shape;1718;p35"/>
              <p:cNvSpPr/>
              <p:nvPr/>
            </p:nvSpPr>
            <p:spPr>
              <a:xfrm>
                <a:off x="2042425" y="457137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100" y="0"/>
                      <a:pt x="1" y="99"/>
                      <a:pt x="1" y="219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9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9" name="Google Shape;1719;p35"/>
              <p:cNvSpPr/>
              <p:nvPr/>
            </p:nvSpPr>
            <p:spPr>
              <a:xfrm>
                <a:off x="2042425" y="46074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8"/>
                    </a:cubicBezTo>
                    <a:cubicBezTo>
                      <a:pt x="433" y="99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0" name="Google Shape;1720;p35"/>
              <p:cNvSpPr/>
              <p:nvPr/>
            </p:nvSpPr>
            <p:spPr>
              <a:xfrm>
                <a:off x="2060500" y="458942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0"/>
                    </a:moveTo>
                    <a:cubicBezTo>
                      <a:pt x="95" y="0"/>
                      <a:pt x="1" y="96"/>
                      <a:pt x="1" y="215"/>
                    </a:cubicBezTo>
                    <a:cubicBezTo>
                      <a:pt x="1" y="335"/>
                      <a:pt x="95" y="434"/>
                      <a:pt x="215" y="434"/>
                    </a:cubicBezTo>
                    <a:cubicBezTo>
                      <a:pt x="334" y="434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1" name="Google Shape;1721;p35"/>
              <p:cNvSpPr/>
              <p:nvPr/>
            </p:nvSpPr>
            <p:spPr>
              <a:xfrm>
                <a:off x="2025050" y="4625450"/>
                <a:ext cx="10250" cy="10850"/>
              </a:xfrm>
              <a:custGeom>
                <a:rect b="b" l="l" r="r" t="t"/>
                <a:pathLst>
                  <a:path extrusionOk="0" h="434" w="410">
                    <a:moveTo>
                      <a:pt x="192" y="1"/>
                    </a:moveTo>
                    <a:cubicBezTo>
                      <a:pt x="106" y="1"/>
                      <a:pt x="35" y="51"/>
                      <a:pt x="1" y="123"/>
                    </a:cubicBezTo>
                    <a:lnTo>
                      <a:pt x="1" y="215"/>
                    </a:lnTo>
                    <a:lnTo>
                      <a:pt x="1" y="314"/>
                    </a:lnTo>
                    <a:cubicBezTo>
                      <a:pt x="39" y="382"/>
                      <a:pt x="110" y="433"/>
                      <a:pt x="192" y="433"/>
                    </a:cubicBezTo>
                    <a:cubicBezTo>
                      <a:pt x="311" y="433"/>
                      <a:pt x="410" y="338"/>
                      <a:pt x="410" y="215"/>
                    </a:cubicBezTo>
                    <a:cubicBezTo>
                      <a:pt x="410" y="96"/>
                      <a:pt x="311" y="1"/>
                      <a:pt x="19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2" name="Google Shape;1722;p35"/>
              <p:cNvSpPr/>
              <p:nvPr/>
            </p:nvSpPr>
            <p:spPr>
              <a:xfrm>
                <a:off x="2042425" y="4643500"/>
                <a:ext cx="10850" cy="10750"/>
              </a:xfrm>
              <a:custGeom>
                <a:rect b="b" l="l" r="r" t="t"/>
                <a:pathLst>
                  <a:path extrusionOk="0" h="430" w="434">
                    <a:moveTo>
                      <a:pt x="219" y="1"/>
                    </a:moveTo>
                    <a:cubicBezTo>
                      <a:pt x="100" y="1"/>
                      <a:pt x="1" y="96"/>
                      <a:pt x="1" y="216"/>
                    </a:cubicBezTo>
                    <a:cubicBezTo>
                      <a:pt x="1" y="335"/>
                      <a:pt x="100" y="430"/>
                      <a:pt x="219" y="430"/>
                    </a:cubicBezTo>
                    <a:cubicBezTo>
                      <a:pt x="339" y="430"/>
                      <a:pt x="433" y="335"/>
                      <a:pt x="433" y="216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3" name="Google Shape;1723;p35"/>
              <p:cNvSpPr/>
              <p:nvPr/>
            </p:nvSpPr>
            <p:spPr>
              <a:xfrm>
                <a:off x="2060500" y="46254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5" y="1"/>
                      <a:pt x="1" y="96"/>
                      <a:pt x="1" y="215"/>
                    </a:cubicBezTo>
                    <a:cubicBezTo>
                      <a:pt x="1" y="338"/>
                      <a:pt x="95" y="433"/>
                      <a:pt x="215" y="433"/>
                    </a:cubicBezTo>
                    <a:cubicBezTo>
                      <a:pt x="334" y="433"/>
                      <a:pt x="433" y="338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4" name="Google Shape;1724;p35"/>
              <p:cNvSpPr/>
              <p:nvPr/>
            </p:nvSpPr>
            <p:spPr>
              <a:xfrm>
                <a:off x="2025325" y="4661475"/>
                <a:ext cx="9975" cy="10850"/>
              </a:xfrm>
              <a:custGeom>
                <a:rect b="b" l="l" r="r" t="t"/>
                <a:pathLst>
                  <a:path extrusionOk="0" h="434" w="399">
                    <a:moveTo>
                      <a:pt x="181" y="0"/>
                    </a:moveTo>
                    <a:cubicBezTo>
                      <a:pt x="106" y="0"/>
                      <a:pt x="41" y="45"/>
                      <a:pt x="1" y="102"/>
                    </a:cubicBezTo>
                    <a:cubicBezTo>
                      <a:pt x="1" y="140"/>
                      <a:pt x="4" y="181"/>
                      <a:pt x="4" y="219"/>
                    </a:cubicBezTo>
                    <a:lnTo>
                      <a:pt x="4" y="331"/>
                    </a:lnTo>
                    <a:cubicBezTo>
                      <a:pt x="41" y="393"/>
                      <a:pt x="106" y="434"/>
                      <a:pt x="181" y="434"/>
                    </a:cubicBezTo>
                    <a:cubicBezTo>
                      <a:pt x="300" y="434"/>
                      <a:pt x="399" y="338"/>
                      <a:pt x="399" y="219"/>
                    </a:cubicBezTo>
                    <a:cubicBezTo>
                      <a:pt x="399" y="96"/>
                      <a:pt x="300" y="0"/>
                      <a:pt x="18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5" name="Google Shape;1725;p35"/>
              <p:cNvSpPr/>
              <p:nvPr/>
            </p:nvSpPr>
            <p:spPr>
              <a:xfrm>
                <a:off x="2060500" y="466147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0"/>
                    </a:moveTo>
                    <a:cubicBezTo>
                      <a:pt x="95" y="0"/>
                      <a:pt x="1" y="96"/>
                      <a:pt x="1" y="219"/>
                    </a:cubicBezTo>
                    <a:cubicBezTo>
                      <a:pt x="1" y="338"/>
                      <a:pt x="95" y="434"/>
                      <a:pt x="215" y="434"/>
                    </a:cubicBezTo>
                    <a:cubicBezTo>
                      <a:pt x="334" y="434"/>
                      <a:pt x="433" y="338"/>
                      <a:pt x="433" y="219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6" name="Google Shape;1726;p35"/>
              <p:cNvSpPr/>
              <p:nvPr/>
            </p:nvSpPr>
            <p:spPr>
              <a:xfrm>
                <a:off x="2025650" y="4697500"/>
                <a:ext cx="9650" cy="10850"/>
              </a:xfrm>
              <a:custGeom>
                <a:rect b="b" l="l" r="r" t="t"/>
                <a:pathLst>
                  <a:path extrusionOk="0" h="434" w="386">
                    <a:moveTo>
                      <a:pt x="168" y="1"/>
                    </a:moveTo>
                    <a:cubicBezTo>
                      <a:pt x="100" y="1"/>
                      <a:pt x="42" y="35"/>
                      <a:pt x="1" y="86"/>
                    </a:cubicBezTo>
                    <a:lnTo>
                      <a:pt x="1" y="219"/>
                    </a:lnTo>
                    <a:cubicBezTo>
                      <a:pt x="1" y="263"/>
                      <a:pt x="5" y="307"/>
                      <a:pt x="5" y="351"/>
                    </a:cubicBezTo>
                    <a:cubicBezTo>
                      <a:pt x="42" y="399"/>
                      <a:pt x="100" y="433"/>
                      <a:pt x="168" y="433"/>
                    </a:cubicBezTo>
                    <a:cubicBezTo>
                      <a:pt x="287" y="433"/>
                      <a:pt x="386" y="338"/>
                      <a:pt x="386" y="219"/>
                    </a:cubicBezTo>
                    <a:cubicBezTo>
                      <a:pt x="386" y="100"/>
                      <a:pt x="287" y="1"/>
                      <a:pt x="16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7" name="Google Shape;1727;p35"/>
              <p:cNvSpPr/>
              <p:nvPr/>
            </p:nvSpPr>
            <p:spPr>
              <a:xfrm>
                <a:off x="2042425" y="4679550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100" y="0"/>
                      <a:pt x="1" y="95"/>
                      <a:pt x="1" y="214"/>
                    </a:cubicBezTo>
                    <a:cubicBezTo>
                      <a:pt x="1" y="334"/>
                      <a:pt x="100" y="433"/>
                      <a:pt x="219" y="433"/>
                    </a:cubicBezTo>
                    <a:cubicBezTo>
                      <a:pt x="339" y="433"/>
                      <a:pt x="433" y="334"/>
                      <a:pt x="433" y="214"/>
                    </a:cubicBezTo>
                    <a:cubicBezTo>
                      <a:pt x="433" y="95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8" name="Google Shape;1728;p35"/>
              <p:cNvSpPr/>
              <p:nvPr/>
            </p:nvSpPr>
            <p:spPr>
              <a:xfrm>
                <a:off x="2060500" y="46975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5" y="1"/>
                      <a:pt x="1" y="100"/>
                      <a:pt x="1" y="219"/>
                    </a:cubicBezTo>
                    <a:cubicBezTo>
                      <a:pt x="1" y="338"/>
                      <a:pt x="95" y="433"/>
                      <a:pt x="215" y="433"/>
                    </a:cubicBezTo>
                    <a:cubicBezTo>
                      <a:pt x="334" y="433"/>
                      <a:pt x="433" y="338"/>
                      <a:pt x="433" y="219"/>
                    </a:cubicBezTo>
                    <a:cubicBezTo>
                      <a:pt x="433" y="100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9" name="Google Shape;1729;p35"/>
              <p:cNvSpPr/>
              <p:nvPr/>
            </p:nvSpPr>
            <p:spPr>
              <a:xfrm>
                <a:off x="2026000" y="4733525"/>
                <a:ext cx="9300" cy="10850"/>
              </a:xfrm>
              <a:custGeom>
                <a:rect b="b" l="l" r="r" t="t"/>
                <a:pathLst>
                  <a:path extrusionOk="0" h="434" w="372">
                    <a:moveTo>
                      <a:pt x="154" y="0"/>
                    </a:moveTo>
                    <a:cubicBezTo>
                      <a:pt x="93" y="0"/>
                      <a:pt x="38" y="28"/>
                      <a:pt x="1" y="69"/>
                    </a:cubicBezTo>
                    <a:lnTo>
                      <a:pt x="1" y="219"/>
                    </a:lnTo>
                    <a:lnTo>
                      <a:pt x="1" y="372"/>
                    </a:lnTo>
                    <a:cubicBezTo>
                      <a:pt x="41" y="409"/>
                      <a:pt x="96" y="434"/>
                      <a:pt x="154" y="434"/>
                    </a:cubicBezTo>
                    <a:cubicBezTo>
                      <a:pt x="273" y="434"/>
                      <a:pt x="372" y="338"/>
                      <a:pt x="372" y="219"/>
                    </a:cubicBezTo>
                    <a:cubicBezTo>
                      <a:pt x="372" y="99"/>
                      <a:pt x="273" y="0"/>
                      <a:pt x="15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0" name="Google Shape;1730;p35"/>
              <p:cNvSpPr/>
              <p:nvPr/>
            </p:nvSpPr>
            <p:spPr>
              <a:xfrm>
                <a:off x="2042425" y="47155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96"/>
                      <a:pt x="1" y="216"/>
                    </a:cubicBezTo>
                    <a:cubicBezTo>
                      <a:pt x="1" y="335"/>
                      <a:pt x="100" y="433"/>
                      <a:pt x="219" y="433"/>
                    </a:cubicBezTo>
                    <a:cubicBezTo>
                      <a:pt x="339" y="433"/>
                      <a:pt x="433" y="335"/>
                      <a:pt x="433" y="216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1" name="Google Shape;1731;p35"/>
              <p:cNvSpPr/>
              <p:nvPr/>
            </p:nvSpPr>
            <p:spPr>
              <a:xfrm>
                <a:off x="2042425" y="4751600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100" y="0"/>
                      <a:pt x="1" y="95"/>
                      <a:pt x="1" y="214"/>
                    </a:cubicBezTo>
                    <a:cubicBezTo>
                      <a:pt x="1" y="334"/>
                      <a:pt x="100" y="433"/>
                      <a:pt x="219" y="433"/>
                    </a:cubicBezTo>
                    <a:cubicBezTo>
                      <a:pt x="339" y="433"/>
                      <a:pt x="433" y="334"/>
                      <a:pt x="433" y="214"/>
                    </a:cubicBezTo>
                    <a:cubicBezTo>
                      <a:pt x="433" y="95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2" name="Google Shape;1732;p35"/>
              <p:cNvSpPr/>
              <p:nvPr/>
            </p:nvSpPr>
            <p:spPr>
              <a:xfrm>
                <a:off x="2026275" y="4769550"/>
                <a:ext cx="9025" cy="10850"/>
              </a:xfrm>
              <a:custGeom>
                <a:rect b="b" l="l" r="r" t="t"/>
                <a:pathLst>
                  <a:path extrusionOk="0" h="434" w="361">
                    <a:moveTo>
                      <a:pt x="143" y="1"/>
                    </a:moveTo>
                    <a:cubicBezTo>
                      <a:pt x="88" y="1"/>
                      <a:pt x="37" y="25"/>
                      <a:pt x="0" y="59"/>
                    </a:cubicBezTo>
                    <a:cubicBezTo>
                      <a:pt x="0" y="113"/>
                      <a:pt x="0" y="164"/>
                      <a:pt x="3" y="219"/>
                    </a:cubicBezTo>
                    <a:lnTo>
                      <a:pt x="3" y="379"/>
                    </a:lnTo>
                    <a:cubicBezTo>
                      <a:pt x="41" y="413"/>
                      <a:pt x="88" y="433"/>
                      <a:pt x="143" y="433"/>
                    </a:cubicBezTo>
                    <a:cubicBezTo>
                      <a:pt x="262" y="433"/>
                      <a:pt x="361" y="338"/>
                      <a:pt x="361" y="219"/>
                    </a:cubicBezTo>
                    <a:cubicBezTo>
                      <a:pt x="361" y="100"/>
                      <a:pt x="262" y="1"/>
                      <a:pt x="14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3" name="Google Shape;1733;p35"/>
              <p:cNvSpPr/>
              <p:nvPr/>
            </p:nvSpPr>
            <p:spPr>
              <a:xfrm>
                <a:off x="2060500" y="473352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0"/>
                    </a:moveTo>
                    <a:cubicBezTo>
                      <a:pt x="95" y="0"/>
                      <a:pt x="1" y="99"/>
                      <a:pt x="1" y="219"/>
                    </a:cubicBezTo>
                    <a:cubicBezTo>
                      <a:pt x="1" y="338"/>
                      <a:pt x="95" y="434"/>
                      <a:pt x="215" y="434"/>
                    </a:cubicBezTo>
                    <a:cubicBezTo>
                      <a:pt x="334" y="434"/>
                      <a:pt x="433" y="338"/>
                      <a:pt x="433" y="219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4" name="Google Shape;1734;p35"/>
              <p:cNvSpPr/>
              <p:nvPr/>
            </p:nvSpPr>
            <p:spPr>
              <a:xfrm>
                <a:off x="2042425" y="47876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96"/>
                      <a:pt x="1" y="216"/>
                    </a:cubicBezTo>
                    <a:cubicBezTo>
                      <a:pt x="1" y="335"/>
                      <a:pt x="100" y="433"/>
                      <a:pt x="219" y="433"/>
                    </a:cubicBezTo>
                    <a:cubicBezTo>
                      <a:pt x="339" y="433"/>
                      <a:pt x="433" y="335"/>
                      <a:pt x="433" y="216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5" name="Google Shape;1735;p35"/>
              <p:cNvSpPr/>
              <p:nvPr/>
            </p:nvSpPr>
            <p:spPr>
              <a:xfrm>
                <a:off x="2060500" y="47695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5" y="1"/>
                      <a:pt x="1" y="100"/>
                      <a:pt x="1" y="219"/>
                    </a:cubicBezTo>
                    <a:cubicBezTo>
                      <a:pt x="1" y="338"/>
                      <a:pt x="95" y="433"/>
                      <a:pt x="215" y="433"/>
                    </a:cubicBezTo>
                    <a:cubicBezTo>
                      <a:pt x="334" y="433"/>
                      <a:pt x="433" y="338"/>
                      <a:pt x="433" y="219"/>
                    </a:cubicBezTo>
                    <a:cubicBezTo>
                      <a:pt x="433" y="100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6" name="Google Shape;1736;p35"/>
              <p:cNvSpPr/>
              <p:nvPr/>
            </p:nvSpPr>
            <p:spPr>
              <a:xfrm>
                <a:off x="2026600" y="4805575"/>
                <a:ext cx="8700" cy="10850"/>
              </a:xfrm>
              <a:custGeom>
                <a:rect b="b" l="l" r="r" t="t"/>
                <a:pathLst>
                  <a:path extrusionOk="0" h="434" w="348">
                    <a:moveTo>
                      <a:pt x="130" y="0"/>
                    </a:moveTo>
                    <a:cubicBezTo>
                      <a:pt x="79" y="0"/>
                      <a:pt x="38" y="21"/>
                      <a:pt x="0" y="52"/>
                    </a:cubicBezTo>
                    <a:lnTo>
                      <a:pt x="0" y="219"/>
                    </a:lnTo>
                    <a:cubicBezTo>
                      <a:pt x="0" y="277"/>
                      <a:pt x="4" y="332"/>
                      <a:pt x="4" y="389"/>
                    </a:cubicBezTo>
                    <a:cubicBezTo>
                      <a:pt x="38" y="417"/>
                      <a:pt x="82" y="434"/>
                      <a:pt x="130" y="434"/>
                    </a:cubicBezTo>
                    <a:cubicBezTo>
                      <a:pt x="249" y="434"/>
                      <a:pt x="348" y="338"/>
                      <a:pt x="348" y="219"/>
                    </a:cubicBezTo>
                    <a:cubicBezTo>
                      <a:pt x="348" y="99"/>
                      <a:pt x="249" y="0"/>
                      <a:pt x="13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7" name="Google Shape;1737;p35"/>
              <p:cNvSpPr/>
              <p:nvPr/>
            </p:nvSpPr>
            <p:spPr>
              <a:xfrm>
                <a:off x="2060500" y="480557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0"/>
                    </a:moveTo>
                    <a:cubicBezTo>
                      <a:pt x="95" y="0"/>
                      <a:pt x="1" y="99"/>
                      <a:pt x="1" y="219"/>
                    </a:cubicBezTo>
                    <a:cubicBezTo>
                      <a:pt x="1" y="338"/>
                      <a:pt x="95" y="434"/>
                      <a:pt x="215" y="434"/>
                    </a:cubicBezTo>
                    <a:cubicBezTo>
                      <a:pt x="334" y="434"/>
                      <a:pt x="433" y="338"/>
                      <a:pt x="433" y="219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8" name="Google Shape;1738;p35"/>
              <p:cNvSpPr/>
              <p:nvPr/>
            </p:nvSpPr>
            <p:spPr>
              <a:xfrm>
                <a:off x="2026850" y="4841700"/>
                <a:ext cx="8450" cy="10750"/>
              </a:xfrm>
              <a:custGeom>
                <a:rect b="b" l="l" r="r" t="t"/>
                <a:pathLst>
                  <a:path extrusionOk="0" h="430" w="338">
                    <a:moveTo>
                      <a:pt x="120" y="0"/>
                    </a:moveTo>
                    <a:cubicBezTo>
                      <a:pt x="75" y="0"/>
                      <a:pt x="38" y="14"/>
                      <a:pt x="1" y="38"/>
                    </a:cubicBezTo>
                    <a:cubicBezTo>
                      <a:pt x="4" y="96"/>
                      <a:pt x="4" y="157"/>
                      <a:pt x="4" y="215"/>
                    </a:cubicBezTo>
                    <a:lnTo>
                      <a:pt x="4" y="392"/>
                    </a:lnTo>
                    <a:cubicBezTo>
                      <a:pt x="38" y="415"/>
                      <a:pt x="75" y="429"/>
                      <a:pt x="120" y="429"/>
                    </a:cubicBezTo>
                    <a:cubicBezTo>
                      <a:pt x="239" y="429"/>
                      <a:pt x="338" y="334"/>
                      <a:pt x="338" y="215"/>
                    </a:cubicBezTo>
                    <a:cubicBezTo>
                      <a:pt x="338" y="96"/>
                      <a:pt x="239" y="0"/>
                      <a:pt x="12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9" name="Google Shape;1739;p35"/>
              <p:cNvSpPr/>
              <p:nvPr/>
            </p:nvSpPr>
            <p:spPr>
              <a:xfrm>
                <a:off x="2042425" y="4823650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100" y="0"/>
                      <a:pt x="1" y="95"/>
                      <a:pt x="1" y="214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4"/>
                    </a:cubicBezTo>
                    <a:cubicBezTo>
                      <a:pt x="433" y="95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0" name="Google Shape;1740;p35"/>
              <p:cNvSpPr/>
              <p:nvPr/>
            </p:nvSpPr>
            <p:spPr>
              <a:xfrm>
                <a:off x="2027175" y="4877725"/>
                <a:ext cx="8125" cy="10850"/>
              </a:xfrm>
              <a:custGeom>
                <a:rect b="b" l="l" r="r" t="t"/>
                <a:pathLst>
                  <a:path extrusionOk="0" h="434" w="325">
                    <a:moveTo>
                      <a:pt x="107" y="1"/>
                    </a:moveTo>
                    <a:cubicBezTo>
                      <a:pt x="70" y="1"/>
                      <a:pt x="32" y="14"/>
                      <a:pt x="1" y="31"/>
                    </a:cubicBezTo>
                    <a:cubicBezTo>
                      <a:pt x="1" y="92"/>
                      <a:pt x="1" y="153"/>
                      <a:pt x="5" y="215"/>
                    </a:cubicBezTo>
                    <a:lnTo>
                      <a:pt x="5" y="402"/>
                    </a:lnTo>
                    <a:cubicBezTo>
                      <a:pt x="35" y="419"/>
                      <a:pt x="70" y="433"/>
                      <a:pt x="107" y="433"/>
                    </a:cubicBezTo>
                    <a:cubicBezTo>
                      <a:pt x="226" y="433"/>
                      <a:pt x="325" y="334"/>
                      <a:pt x="325" y="215"/>
                    </a:cubicBezTo>
                    <a:cubicBezTo>
                      <a:pt x="325" y="95"/>
                      <a:pt x="226" y="1"/>
                      <a:pt x="10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1" name="Google Shape;1741;p35"/>
              <p:cNvSpPr/>
              <p:nvPr/>
            </p:nvSpPr>
            <p:spPr>
              <a:xfrm>
                <a:off x="2042425" y="48596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96"/>
                      <a:pt x="1" y="219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9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2" name="Google Shape;1742;p35"/>
              <p:cNvSpPr/>
              <p:nvPr/>
            </p:nvSpPr>
            <p:spPr>
              <a:xfrm>
                <a:off x="2060500" y="4841700"/>
                <a:ext cx="10850" cy="10750"/>
              </a:xfrm>
              <a:custGeom>
                <a:rect b="b" l="l" r="r" t="t"/>
                <a:pathLst>
                  <a:path extrusionOk="0" h="430" w="434">
                    <a:moveTo>
                      <a:pt x="215" y="0"/>
                    </a:moveTo>
                    <a:cubicBezTo>
                      <a:pt x="95" y="0"/>
                      <a:pt x="1" y="96"/>
                      <a:pt x="1" y="215"/>
                    </a:cubicBezTo>
                    <a:cubicBezTo>
                      <a:pt x="1" y="334"/>
                      <a:pt x="95" y="429"/>
                      <a:pt x="215" y="429"/>
                    </a:cubicBezTo>
                    <a:cubicBezTo>
                      <a:pt x="334" y="429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3" name="Google Shape;1743;p35"/>
              <p:cNvSpPr/>
              <p:nvPr/>
            </p:nvSpPr>
            <p:spPr>
              <a:xfrm>
                <a:off x="2060500" y="487772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5" y="1"/>
                      <a:pt x="1" y="95"/>
                      <a:pt x="1" y="215"/>
                    </a:cubicBezTo>
                    <a:cubicBezTo>
                      <a:pt x="1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5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4" name="Google Shape;1744;p35"/>
              <p:cNvSpPr/>
              <p:nvPr/>
            </p:nvSpPr>
            <p:spPr>
              <a:xfrm>
                <a:off x="2027525" y="4913750"/>
                <a:ext cx="7775" cy="10825"/>
              </a:xfrm>
              <a:custGeom>
                <a:rect b="b" l="l" r="r" t="t"/>
                <a:pathLst>
                  <a:path extrusionOk="0" h="433" w="311">
                    <a:moveTo>
                      <a:pt x="93" y="0"/>
                    </a:moveTo>
                    <a:cubicBezTo>
                      <a:pt x="59" y="0"/>
                      <a:pt x="28" y="7"/>
                      <a:pt x="1" y="24"/>
                    </a:cubicBezTo>
                    <a:lnTo>
                      <a:pt x="1" y="215"/>
                    </a:lnTo>
                    <a:cubicBezTo>
                      <a:pt x="1" y="280"/>
                      <a:pt x="4" y="344"/>
                      <a:pt x="4" y="409"/>
                    </a:cubicBezTo>
                    <a:cubicBezTo>
                      <a:pt x="32" y="423"/>
                      <a:pt x="62" y="433"/>
                      <a:pt x="93" y="433"/>
                    </a:cubicBezTo>
                    <a:cubicBezTo>
                      <a:pt x="212" y="433"/>
                      <a:pt x="311" y="334"/>
                      <a:pt x="311" y="215"/>
                    </a:cubicBezTo>
                    <a:cubicBezTo>
                      <a:pt x="311" y="96"/>
                      <a:pt x="212" y="0"/>
                      <a:pt x="9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5" name="Google Shape;1745;p35"/>
              <p:cNvSpPr/>
              <p:nvPr/>
            </p:nvSpPr>
            <p:spPr>
              <a:xfrm>
                <a:off x="2042425" y="4895700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6" name="Google Shape;1746;p35"/>
              <p:cNvSpPr/>
              <p:nvPr/>
            </p:nvSpPr>
            <p:spPr>
              <a:xfrm>
                <a:off x="2027800" y="4949775"/>
                <a:ext cx="7500" cy="10850"/>
              </a:xfrm>
              <a:custGeom>
                <a:rect b="b" l="l" r="r" t="t"/>
                <a:pathLst>
                  <a:path extrusionOk="0" h="434" w="300">
                    <a:moveTo>
                      <a:pt x="82" y="1"/>
                    </a:moveTo>
                    <a:cubicBezTo>
                      <a:pt x="54" y="1"/>
                      <a:pt x="27" y="7"/>
                      <a:pt x="0" y="17"/>
                    </a:cubicBezTo>
                    <a:cubicBezTo>
                      <a:pt x="4" y="82"/>
                      <a:pt x="4" y="150"/>
                      <a:pt x="4" y="215"/>
                    </a:cubicBezTo>
                    <a:lnTo>
                      <a:pt x="4" y="416"/>
                    </a:lnTo>
                    <a:cubicBezTo>
                      <a:pt x="31" y="426"/>
                      <a:pt x="54" y="433"/>
                      <a:pt x="82" y="433"/>
                    </a:cubicBezTo>
                    <a:cubicBezTo>
                      <a:pt x="201" y="433"/>
                      <a:pt x="300" y="334"/>
                      <a:pt x="300" y="215"/>
                    </a:cubicBezTo>
                    <a:cubicBezTo>
                      <a:pt x="300" y="95"/>
                      <a:pt x="201" y="1"/>
                      <a:pt x="8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7" name="Google Shape;1747;p35"/>
              <p:cNvSpPr/>
              <p:nvPr/>
            </p:nvSpPr>
            <p:spPr>
              <a:xfrm>
                <a:off x="2042425" y="49317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100"/>
                      <a:pt x="1" y="219"/>
                    </a:cubicBezTo>
                    <a:cubicBezTo>
                      <a:pt x="1" y="339"/>
                      <a:pt x="100" y="433"/>
                      <a:pt x="219" y="433"/>
                    </a:cubicBezTo>
                    <a:cubicBezTo>
                      <a:pt x="339" y="433"/>
                      <a:pt x="433" y="339"/>
                      <a:pt x="433" y="219"/>
                    </a:cubicBezTo>
                    <a:cubicBezTo>
                      <a:pt x="433" y="100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8" name="Google Shape;1748;p35"/>
              <p:cNvSpPr/>
              <p:nvPr/>
            </p:nvSpPr>
            <p:spPr>
              <a:xfrm>
                <a:off x="2060500" y="4913750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5" y="0"/>
                    </a:moveTo>
                    <a:cubicBezTo>
                      <a:pt x="95" y="0"/>
                      <a:pt x="1" y="96"/>
                      <a:pt x="1" y="215"/>
                    </a:cubicBezTo>
                    <a:cubicBezTo>
                      <a:pt x="1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9" name="Google Shape;1749;p35"/>
              <p:cNvSpPr/>
              <p:nvPr/>
            </p:nvSpPr>
            <p:spPr>
              <a:xfrm>
                <a:off x="2028125" y="4985800"/>
                <a:ext cx="7175" cy="10825"/>
              </a:xfrm>
              <a:custGeom>
                <a:rect b="b" l="l" r="r" t="t"/>
                <a:pathLst>
                  <a:path extrusionOk="0" h="433" w="287">
                    <a:moveTo>
                      <a:pt x="69" y="0"/>
                    </a:moveTo>
                    <a:cubicBezTo>
                      <a:pt x="45" y="0"/>
                      <a:pt x="21" y="7"/>
                      <a:pt x="1" y="14"/>
                    </a:cubicBezTo>
                    <a:cubicBezTo>
                      <a:pt x="1" y="82"/>
                      <a:pt x="1" y="150"/>
                      <a:pt x="4" y="215"/>
                    </a:cubicBezTo>
                    <a:lnTo>
                      <a:pt x="4" y="420"/>
                    </a:lnTo>
                    <a:cubicBezTo>
                      <a:pt x="24" y="426"/>
                      <a:pt x="45" y="433"/>
                      <a:pt x="69" y="433"/>
                    </a:cubicBezTo>
                    <a:cubicBezTo>
                      <a:pt x="188" y="433"/>
                      <a:pt x="287" y="334"/>
                      <a:pt x="287" y="215"/>
                    </a:cubicBezTo>
                    <a:cubicBezTo>
                      <a:pt x="287" y="96"/>
                      <a:pt x="188" y="0"/>
                      <a:pt x="6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0" name="Google Shape;1750;p35"/>
              <p:cNvSpPr/>
              <p:nvPr/>
            </p:nvSpPr>
            <p:spPr>
              <a:xfrm>
                <a:off x="2060500" y="494977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5" y="1"/>
                      <a:pt x="1" y="95"/>
                      <a:pt x="1" y="215"/>
                    </a:cubicBezTo>
                    <a:cubicBezTo>
                      <a:pt x="1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5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1" name="Google Shape;1751;p35"/>
              <p:cNvSpPr/>
              <p:nvPr/>
            </p:nvSpPr>
            <p:spPr>
              <a:xfrm>
                <a:off x="2042425" y="4967750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2" name="Google Shape;1752;p35"/>
              <p:cNvSpPr/>
              <p:nvPr/>
            </p:nvSpPr>
            <p:spPr>
              <a:xfrm>
                <a:off x="2028475" y="5021825"/>
                <a:ext cx="6825" cy="10850"/>
              </a:xfrm>
              <a:custGeom>
                <a:rect b="b" l="l" r="r" t="t"/>
                <a:pathLst>
                  <a:path extrusionOk="0" h="434" w="273">
                    <a:moveTo>
                      <a:pt x="55" y="1"/>
                    </a:moveTo>
                    <a:cubicBezTo>
                      <a:pt x="35" y="1"/>
                      <a:pt x="18" y="7"/>
                      <a:pt x="0" y="11"/>
                    </a:cubicBezTo>
                    <a:lnTo>
                      <a:pt x="0" y="215"/>
                    </a:lnTo>
                    <a:cubicBezTo>
                      <a:pt x="0" y="287"/>
                      <a:pt x="4" y="355"/>
                      <a:pt x="4" y="423"/>
                    </a:cubicBezTo>
                    <a:cubicBezTo>
                      <a:pt x="21" y="426"/>
                      <a:pt x="38" y="433"/>
                      <a:pt x="55" y="433"/>
                    </a:cubicBezTo>
                    <a:cubicBezTo>
                      <a:pt x="174" y="433"/>
                      <a:pt x="273" y="334"/>
                      <a:pt x="273" y="215"/>
                    </a:cubicBezTo>
                    <a:cubicBezTo>
                      <a:pt x="273" y="96"/>
                      <a:pt x="174" y="1"/>
                      <a:pt x="5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3" name="Google Shape;1753;p35"/>
              <p:cNvSpPr/>
              <p:nvPr/>
            </p:nvSpPr>
            <p:spPr>
              <a:xfrm>
                <a:off x="2042425" y="50037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100"/>
                      <a:pt x="1" y="219"/>
                    </a:cubicBezTo>
                    <a:cubicBezTo>
                      <a:pt x="1" y="339"/>
                      <a:pt x="100" y="433"/>
                      <a:pt x="219" y="433"/>
                    </a:cubicBezTo>
                    <a:cubicBezTo>
                      <a:pt x="339" y="433"/>
                      <a:pt x="433" y="339"/>
                      <a:pt x="433" y="219"/>
                    </a:cubicBezTo>
                    <a:cubicBezTo>
                      <a:pt x="433" y="100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4" name="Google Shape;1754;p35"/>
              <p:cNvSpPr/>
              <p:nvPr/>
            </p:nvSpPr>
            <p:spPr>
              <a:xfrm>
                <a:off x="2060500" y="4985800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5" y="0"/>
                    </a:moveTo>
                    <a:cubicBezTo>
                      <a:pt x="95" y="0"/>
                      <a:pt x="1" y="96"/>
                      <a:pt x="1" y="215"/>
                    </a:cubicBezTo>
                    <a:cubicBezTo>
                      <a:pt x="1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5" name="Google Shape;1755;p35"/>
              <p:cNvSpPr/>
              <p:nvPr/>
            </p:nvSpPr>
            <p:spPr>
              <a:xfrm>
                <a:off x="2045675" y="5039875"/>
                <a:ext cx="6250" cy="1900"/>
              </a:xfrm>
              <a:custGeom>
                <a:rect b="b" l="l" r="r" t="t"/>
                <a:pathLst>
                  <a:path extrusionOk="0" h="76" w="250">
                    <a:moveTo>
                      <a:pt x="89" y="1"/>
                    </a:moveTo>
                    <a:cubicBezTo>
                      <a:pt x="55" y="1"/>
                      <a:pt x="28" y="7"/>
                      <a:pt x="1" y="18"/>
                    </a:cubicBezTo>
                    <a:cubicBezTo>
                      <a:pt x="83" y="42"/>
                      <a:pt x="164" y="62"/>
                      <a:pt x="249" y="76"/>
                    </a:cubicBezTo>
                    <a:cubicBezTo>
                      <a:pt x="212" y="28"/>
                      <a:pt x="154" y="1"/>
                      <a:pt x="8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6" name="Google Shape;1756;p35"/>
              <p:cNvSpPr/>
              <p:nvPr/>
            </p:nvSpPr>
            <p:spPr>
              <a:xfrm>
                <a:off x="2060500" y="502182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5" y="1"/>
                      <a:pt x="1" y="96"/>
                      <a:pt x="1" y="215"/>
                    </a:cubicBezTo>
                    <a:cubicBezTo>
                      <a:pt x="1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7" name="Google Shape;1757;p35"/>
              <p:cNvSpPr/>
              <p:nvPr/>
            </p:nvSpPr>
            <p:spPr>
              <a:xfrm>
                <a:off x="2024475" y="4445325"/>
                <a:ext cx="10825" cy="10750"/>
              </a:xfrm>
              <a:custGeom>
                <a:rect b="b" l="l" r="r" t="t"/>
                <a:pathLst>
                  <a:path extrusionOk="0" h="430" w="433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4"/>
                      <a:pt x="96" y="429"/>
                      <a:pt x="215" y="429"/>
                    </a:cubicBezTo>
                    <a:cubicBezTo>
                      <a:pt x="334" y="429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8" name="Google Shape;1758;p35"/>
              <p:cNvSpPr/>
              <p:nvPr/>
            </p:nvSpPr>
            <p:spPr>
              <a:xfrm>
                <a:off x="2024475" y="448135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9" name="Google Shape;1759;p35"/>
              <p:cNvSpPr/>
              <p:nvPr/>
            </p:nvSpPr>
            <p:spPr>
              <a:xfrm>
                <a:off x="2024475" y="451737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5"/>
                      <a:pt x="96" y="433"/>
                      <a:pt x="215" y="433"/>
                    </a:cubicBezTo>
                    <a:cubicBezTo>
                      <a:pt x="334" y="433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0" name="Google Shape;1760;p35"/>
              <p:cNvSpPr/>
              <p:nvPr/>
            </p:nvSpPr>
            <p:spPr>
              <a:xfrm>
                <a:off x="2024475" y="455340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761" name="Google Shape;1761;p35"/>
          <p:cNvSpPr/>
          <p:nvPr/>
        </p:nvSpPr>
        <p:spPr>
          <a:xfrm rot="-4421961">
            <a:off x="2756334" y="1581448"/>
            <a:ext cx="5541644" cy="2735785"/>
          </a:xfrm>
          <a:custGeom>
            <a:rect b="b" l="l" r="r" t="t"/>
            <a:pathLst>
              <a:path extrusionOk="0" h="41724" w="69245">
                <a:moveTo>
                  <a:pt x="39740" y="1"/>
                </a:moveTo>
                <a:cubicBezTo>
                  <a:pt x="40411" y="1858"/>
                  <a:pt x="39627" y="4177"/>
                  <a:pt x="37897" y="5165"/>
                </a:cubicBezTo>
                <a:cubicBezTo>
                  <a:pt x="37001" y="5676"/>
                  <a:pt x="36016" y="5826"/>
                  <a:pt x="34992" y="5826"/>
                </a:cubicBezTo>
                <a:cubicBezTo>
                  <a:pt x="34261" y="5826"/>
                  <a:pt x="33509" y="5749"/>
                  <a:pt x="32756" y="5673"/>
                </a:cubicBezTo>
                <a:cubicBezTo>
                  <a:pt x="32006" y="5597"/>
                  <a:pt x="31256" y="5519"/>
                  <a:pt x="30520" y="5519"/>
                </a:cubicBezTo>
                <a:cubicBezTo>
                  <a:pt x="30427" y="5519"/>
                  <a:pt x="30334" y="5520"/>
                  <a:pt x="30241" y="5523"/>
                </a:cubicBezTo>
                <a:cubicBezTo>
                  <a:pt x="26889" y="5608"/>
                  <a:pt x="23867" y="7523"/>
                  <a:pt x="21282" y="9658"/>
                </a:cubicBezTo>
                <a:cubicBezTo>
                  <a:pt x="18696" y="11792"/>
                  <a:pt x="16309" y="14240"/>
                  <a:pt x="13317" y="15753"/>
                </a:cubicBezTo>
                <a:cubicBezTo>
                  <a:pt x="11208" y="16818"/>
                  <a:pt x="8846" y="17353"/>
                  <a:pt x="6484" y="17353"/>
                </a:cubicBezTo>
                <a:cubicBezTo>
                  <a:pt x="4321" y="17353"/>
                  <a:pt x="2158" y="16904"/>
                  <a:pt x="191" y="16002"/>
                </a:cubicBezTo>
                <a:cubicBezTo>
                  <a:pt x="126" y="15971"/>
                  <a:pt x="65" y="15937"/>
                  <a:pt x="1" y="15907"/>
                </a:cubicBezTo>
                <a:lnTo>
                  <a:pt x="1" y="40275"/>
                </a:lnTo>
                <a:cubicBezTo>
                  <a:pt x="2507" y="41245"/>
                  <a:pt x="5200" y="41724"/>
                  <a:pt x="7895" y="41724"/>
                </a:cubicBezTo>
                <a:cubicBezTo>
                  <a:pt x="12645" y="41724"/>
                  <a:pt x="17404" y="40237"/>
                  <a:pt x="21173" y="37335"/>
                </a:cubicBezTo>
                <a:cubicBezTo>
                  <a:pt x="28259" y="31877"/>
                  <a:pt x="31281" y="22682"/>
                  <a:pt x="37133" y="15916"/>
                </a:cubicBezTo>
                <a:cubicBezTo>
                  <a:pt x="41746" y="10586"/>
                  <a:pt x="48164" y="6848"/>
                  <a:pt x="55080" y="5468"/>
                </a:cubicBezTo>
                <a:cubicBezTo>
                  <a:pt x="58218" y="4845"/>
                  <a:pt x="61474" y="4682"/>
                  <a:pt x="64458" y="3534"/>
                </a:cubicBezTo>
                <a:cubicBezTo>
                  <a:pt x="66318" y="2818"/>
                  <a:pt x="68097" y="1592"/>
                  <a:pt x="6924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62" name="Google Shape;1762;p35"/>
          <p:cNvGrpSpPr/>
          <p:nvPr/>
        </p:nvGrpSpPr>
        <p:grpSpPr>
          <a:xfrm>
            <a:off x="6539446" y="-344139"/>
            <a:ext cx="2878067" cy="5824284"/>
            <a:chOff x="5883539" y="-344156"/>
            <a:chExt cx="3534407" cy="5824284"/>
          </a:xfrm>
        </p:grpSpPr>
        <p:sp>
          <p:nvSpPr>
            <p:cNvPr id="1763" name="Google Shape;1763;p35"/>
            <p:cNvSpPr/>
            <p:nvPr/>
          </p:nvSpPr>
          <p:spPr>
            <a:xfrm rot="5400000">
              <a:off x="6900504" y="863896"/>
              <a:ext cx="3234092" cy="1383201"/>
            </a:xfrm>
            <a:custGeom>
              <a:rect b="b" l="l" r="r" t="t"/>
              <a:pathLst>
                <a:path extrusionOk="0" h="17354" w="40411">
                  <a:moveTo>
                    <a:pt x="1" y="1"/>
                  </a:moveTo>
                  <a:lnTo>
                    <a:pt x="1" y="15907"/>
                  </a:lnTo>
                  <a:cubicBezTo>
                    <a:pt x="65" y="15937"/>
                    <a:pt x="126" y="15971"/>
                    <a:pt x="191" y="16002"/>
                  </a:cubicBezTo>
                  <a:cubicBezTo>
                    <a:pt x="2158" y="16904"/>
                    <a:pt x="4321" y="17353"/>
                    <a:pt x="6484" y="17353"/>
                  </a:cubicBezTo>
                  <a:cubicBezTo>
                    <a:pt x="8846" y="17353"/>
                    <a:pt x="11208" y="16818"/>
                    <a:pt x="13317" y="15753"/>
                  </a:cubicBezTo>
                  <a:cubicBezTo>
                    <a:pt x="16309" y="14240"/>
                    <a:pt x="18696" y="11792"/>
                    <a:pt x="21282" y="9658"/>
                  </a:cubicBezTo>
                  <a:cubicBezTo>
                    <a:pt x="23867" y="7523"/>
                    <a:pt x="26889" y="5608"/>
                    <a:pt x="30241" y="5523"/>
                  </a:cubicBezTo>
                  <a:cubicBezTo>
                    <a:pt x="30334" y="5520"/>
                    <a:pt x="30427" y="5519"/>
                    <a:pt x="30520" y="5519"/>
                  </a:cubicBezTo>
                  <a:cubicBezTo>
                    <a:pt x="31256" y="5519"/>
                    <a:pt x="32006" y="5597"/>
                    <a:pt x="32756" y="5673"/>
                  </a:cubicBezTo>
                  <a:cubicBezTo>
                    <a:pt x="33509" y="5749"/>
                    <a:pt x="34261" y="5826"/>
                    <a:pt x="34992" y="5826"/>
                  </a:cubicBezTo>
                  <a:cubicBezTo>
                    <a:pt x="36016" y="5826"/>
                    <a:pt x="37001" y="5676"/>
                    <a:pt x="37897" y="5165"/>
                  </a:cubicBezTo>
                  <a:cubicBezTo>
                    <a:pt x="39627" y="4177"/>
                    <a:pt x="40411" y="1858"/>
                    <a:pt x="397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4" name="Google Shape;1764;p35"/>
            <p:cNvSpPr/>
            <p:nvPr/>
          </p:nvSpPr>
          <p:spPr>
            <a:xfrm rot="5400000">
              <a:off x="4775506" y="1046483"/>
              <a:ext cx="5541677" cy="3325611"/>
            </a:xfrm>
            <a:custGeom>
              <a:rect b="b" l="l" r="r" t="t"/>
              <a:pathLst>
                <a:path extrusionOk="0" h="41724" w="69245">
                  <a:moveTo>
                    <a:pt x="39740" y="1"/>
                  </a:moveTo>
                  <a:cubicBezTo>
                    <a:pt x="40411" y="1858"/>
                    <a:pt x="39627" y="4177"/>
                    <a:pt x="37897" y="5165"/>
                  </a:cubicBezTo>
                  <a:cubicBezTo>
                    <a:pt x="37001" y="5676"/>
                    <a:pt x="36016" y="5826"/>
                    <a:pt x="34992" y="5826"/>
                  </a:cubicBezTo>
                  <a:cubicBezTo>
                    <a:pt x="34261" y="5826"/>
                    <a:pt x="33509" y="5749"/>
                    <a:pt x="32756" y="5673"/>
                  </a:cubicBezTo>
                  <a:cubicBezTo>
                    <a:pt x="32006" y="5597"/>
                    <a:pt x="31256" y="5519"/>
                    <a:pt x="30520" y="5519"/>
                  </a:cubicBezTo>
                  <a:cubicBezTo>
                    <a:pt x="30427" y="5519"/>
                    <a:pt x="30334" y="5520"/>
                    <a:pt x="30241" y="5523"/>
                  </a:cubicBezTo>
                  <a:cubicBezTo>
                    <a:pt x="26889" y="5608"/>
                    <a:pt x="23867" y="7523"/>
                    <a:pt x="21282" y="9658"/>
                  </a:cubicBezTo>
                  <a:cubicBezTo>
                    <a:pt x="18696" y="11792"/>
                    <a:pt x="16309" y="14240"/>
                    <a:pt x="13317" y="15753"/>
                  </a:cubicBezTo>
                  <a:cubicBezTo>
                    <a:pt x="11208" y="16818"/>
                    <a:pt x="8846" y="17353"/>
                    <a:pt x="6484" y="17353"/>
                  </a:cubicBezTo>
                  <a:cubicBezTo>
                    <a:pt x="4321" y="17353"/>
                    <a:pt x="2158" y="16904"/>
                    <a:pt x="191" y="16002"/>
                  </a:cubicBezTo>
                  <a:cubicBezTo>
                    <a:pt x="126" y="15971"/>
                    <a:pt x="65" y="15937"/>
                    <a:pt x="1" y="15907"/>
                  </a:cubicBezTo>
                  <a:lnTo>
                    <a:pt x="1" y="40275"/>
                  </a:lnTo>
                  <a:cubicBezTo>
                    <a:pt x="2507" y="41245"/>
                    <a:pt x="5200" y="41724"/>
                    <a:pt x="7895" y="41724"/>
                  </a:cubicBezTo>
                  <a:cubicBezTo>
                    <a:pt x="12645" y="41724"/>
                    <a:pt x="17404" y="40237"/>
                    <a:pt x="21173" y="37335"/>
                  </a:cubicBezTo>
                  <a:cubicBezTo>
                    <a:pt x="28259" y="31877"/>
                    <a:pt x="31281" y="22682"/>
                    <a:pt x="37133" y="15916"/>
                  </a:cubicBezTo>
                  <a:cubicBezTo>
                    <a:pt x="41746" y="10586"/>
                    <a:pt x="48164" y="6848"/>
                    <a:pt x="55080" y="5468"/>
                  </a:cubicBezTo>
                  <a:cubicBezTo>
                    <a:pt x="58218" y="4845"/>
                    <a:pt x="61474" y="4682"/>
                    <a:pt x="64458" y="3534"/>
                  </a:cubicBezTo>
                  <a:cubicBezTo>
                    <a:pt x="66318" y="2818"/>
                    <a:pt x="68097" y="1592"/>
                    <a:pt x="6924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5" name="Google Shape;1765;p35"/>
            <p:cNvSpPr/>
            <p:nvPr/>
          </p:nvSpPr>
          <p:spPr>
            <a:xfrm rot="5400000">
              <a:off x="8150941" y="3716902"/>
              <a:ext cx="789976" cy="451130"/>
            </a:xfrm>
            <a:custGeom>
              <a:rect b="b" l="l" r="r" t="t"/>
              <a:pathLst>
                <a:path extrusionOk="0" h="5660" w="9871">
                  <a:moveTo>
                    <a:pt x="9870" y="1"/>
                  </a:moveTo>
                  <a:cubicBezTo>
                    <a:pt x="6399" y="706"/>
                    <a:pt x="3053" y="2008"/>
                    <a:pt x="1" y="3807"/>
                  </a:cubicBezTo>
                  <a:cubicBezTo>
                    <a:pt x="621" y="4185"/>
                    <a:pt x="1258" y="4535"/>
                    <a:pt x="1922" y="4845"/>
                  </a:cubicBezTo>
                  <a:cubicBezTo>
                    <a:pt x="2913" y="5309"/>
                    <a:pt x="4048" y="5660"/>
                    <a:pt x="5141" y="5660"/>
                  </a:cubicBezTo>
                  <a:cubicBezTo>
                    <a:pt x="5826" y="5660"/>
                    <a:pt x="6498" y="5520"/>
                    <a:pt x="7103" y="5180"/>
                  </a:cubicBezTo>
                  <a:cubicBezTo>
                    <a:pt x="8194" y="4570"/>
                    <a:pt x="8848" y="3432"/>
                    <a:pt x="9267" y="2287"/>
                  </a:cubicBezTo>
                  <a:cubicBezTo>
                    <a:pt x="9543" y="1538"/>
                    <a:pt x="9737" y="774"/>
                    <a:pt x="98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6" name="Google Shape;1766;p35"/>
            <p:cNvSpPr/>
            <p:nvPr/>
          </p:nvSpPr>
          <p:spPr>
            <a:xfrm rot="5400000">
              <a:off x="8024895" y="1980397"/>
              <a:ext cx="1785149" cy="530118"/>
            </a:xfrm>
            <a:custGeom>
              <a:rect b="b" l="l" r="r" t="t"/>
              <a:pathLst>
                <a:path extrusionOk="0" h="6651" w="22306">
                  <a:moveTo>
                    <a:pt x="1" y="0"/>
                  </a:moveTo>
                  <a:cubicBezTo>
                    <a:pt x="97" y="1758"/>
                    <a:pt x="877" y="3479"/>
                    <a:pt x="2185" y="4702"/>
                  </a:cubicBezTo>
                  <a:cubicBezTo>
                    <a:pt x="3531" y="5952"/>
                    <a:pt x="5405" y="6650"/>
                    <a:pt x="7274" y="6650"/>
                  </a:cubicBezTo>
                  <a:cubicBezTo>
                    <a:pt x="7350" y="6650"/>
                    <a:pt x="7425" y="6647"/>
                    <a:pt x="7496" y="6647"/>
                  </a:cubicBezTo>
                  <a:cubicBezTo>
                    <a:pt x="8947" y="5873"/>
                    <a:pt x="10491" y="5332"/>
                    <a:pt x="12115" y="5209"/>
                  </a:cubicBezTo>
                  <a:cubicBezTo>
                    <a:pt x="13083" y="4756"/>
                    <a:pt x="14054" y="4317"/>
                    <a:pt x="15103" y="4109"/>
                  </a:cubicBezTo>
                  <a:cubicBezTo>
                    <a:pt x="15587" y="4010"/>
                    <a:pt x="16078" y="3966"/>
                    <a:pt x="16565" y="3966"/>
                  </a:cubicBezTo>
                  <a:cubicBezTo>
                    <a:pt x="17849" y="3966"/>
                    <a:pt x="19130" y="4276"/>
                    <a:pt x="20346" y="4756"/>
                  </a:cubicBezTo>
                  <a:cubicBezTo>
                    <a:pt x="21586" y="3986"/>
                    <a:pt x="22305" y="2511"/>
                    <a:pt x="22305" y="1060"/>
                  </a:cubicBezTo>
                  <a:cubicBezTo>
                    <a:pt x="22305" y="702"/>
                    <a:pt x="22260" y="345"/>
                    <a:pt x="2217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7" name="Google Shape;1767;p35"/>
            <p:cNvSpPr/>
            <p:nvPr/>
          </p:nvSpPr>
          <p:spPr>
            <a:xfrm rot="5400000">
              <a:off x="7621400" y="2799386"/>
              <a:ext cx="2407783" cy="714476"/>
            </a:xfrm>
            <a:custGeom>
              <a:rect b="b" l="l" r="r" t="t"/>
              <a:pathLst>
                <a:path extrusionOk="0" h="8964" w="30086">
                  <a:moveTo>
                    <a:pt x="4620" y="5209"/>
                  </a:moveTo>
                  <a:lnTo>
                    <a:pt x="4620" y="5209"/>
                  </a:lnTo>
                  <a:cubicBezTo>
                    <a:pt x="2996" y="5332"/>
                    <a:pt x="1452" y="5873"/>
                    <a:pt x="1" y="6647"/>
                  </a:cubicBezTo>
                  <a:cubicBezTo>
                    <a:pt x="478" y="6630"/>
                    <a:pt x="955" y="6572"/>
                    <a:pt x="1418" y="6466"/>
                  </a:cubicBezTo>
                  <a:cubicBezTo>
                    <a:pt x="2539" y="6208"/>
                    <a:pt x="3578" y="5700"/>
                    <a:pt x="4620" y="5209"/>
                  </a:cubicBezTo>
                  <a:close/>
                  <a:moveTo>
                    <a:pt x="14677" y="0"/>
                  </a:moveTo>
                  <a:cubicBezTo>
                    <a:pt x="14765" y="345"/>
                    <a:pt x="14810" y="702"/>
                    <a:pt x="14810" y="1060"/>
                  </a:cubicBezTo>
                  <a:cubicBezTo>
                    <a:pt x="14810" y="2511"/>
                    <a:pt x="14091" y="3986"/>
                    <a:pt x="12851" y="4756"/>
                  </a:cubicBezTo>
                  <a:cubicBezTo>
                    <a:pt x="13652" y="5073"/>
                    <a:pt x="14422" y="5465"/>
                    <a:pt x="15154" y="5890"/>
                  </a:cubicBezTo>
                  <a:cubicBezTo>
                    <a:pt x="16789" y="6845"/>
                    <a:pt x="18309" y="7986"/>
                    <a:pt x="19927" y="8964"/>
                  </a:cubicBezTo>
                  <a:cubicBezTo>
                    <a:pt x="22979" y="7165"/>
                    <a:pt x="26325" y="5863"/>
                    <a:pt x="29796" y="5158"/>
                  </a:cubicBezTo>
                  <a:cubicBezTo>
                    <a:pt x="30086" y="3472"/>
                    <a:pt x="30086" y="1735"/>
                    <a:pt x="299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768" name="Google Shape;1768;p35"/>
            <p:cNvGrpSpPr/>
            <p:nvPr/>
          </p:nvGrpSpPr>
          <p:grpSpPr>
            <a:xfrm flipH="1">
              <a:off x="6930507" y="-344156"/>
              <a:ext cx="2487438" cy="2254471"/>
              <a:chOff x="4895725" y="2485200"/>
              <a:chExt cx="464525" cy="744050"/>
            </a:xfrm>
          </p:grpSpPr>
          <p:sp>
            <p:nvSpPr>
              <p:cNvPr id="1769" name="Google Shape;1769;p35"/>
              <p:cNvSpPr/>
              <p:nvPr/>
            </p:nvSpPr>
            <p:spPr>
              <a:xfrm>
                <a:off x="4896150" y="2564650"/>
                <a:ext cx="407475" cy="415225"/>
              </a:xfrm>
              <a:custGeom>
                <a:rect b="b" l="l" r="r" t="t"/>
                <a:pathLst>
                  <a:path extrusionOk="0" h="16609" w="16299">
                    <a:moveTo>
                      <a:pt x="1" y="0"/>
                    </a:moveTo>
                    <a:lnTo>
                      <a:pt x="4" y="314"/>
                    </a:lnTo>
                    <a:lnTo>
                      <a:pt x="6817" y="7128"/>
                    </a:lnTo>
                    <a:lnTo>
                      <a:pt x="6845" y="7155"/>
                    </a:lnTo>
                    <a:lnTo>
                      <a:pt x="6872" y="7182"/>
                    </a:lnTo>
                    <a:lnTo>
                      <a:pt x="14619" y="14928"/>
                    </a:lnTo>
                    <a:lnTo>
                      <a:pt x="14646" y="14956"/>
                    </a:lnTo>
                    <a:lnTo>
                      <a:pt x="16298" y="16609"/>
                    </a:lnTo>
                    <a:cubicBezTo>
                      <a:pt x="16298" y="16506"/>
                      <a:pt x="16298" y="16400"/>
                      <a:pt x="16295" y="16295"/>
                    </a:cubicBezTo>
                    <a:lnTo>
                      <a:pt x="14826" y="14826"/>
                    </a:lnTo>
                    <a:lnTo>
                      <a:pt x="14799" y="14799"/>
                    </a:lnTo>
                    <a:lnTo>
                      <a:pt x="7029" y="7025"/>
                    </a:lnTo>
                    <a:lnTo>
                      <a:pt x="7001" y="6998"/>
                    </a:lnTo>
                    <a:lnTo>
                      <a:pt x="6974" y="697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0" name="Google Shape;1770;p35"/>
              <p:cNvSpPr/>
              <p:nvPr/>
            </p:nvSpPr>
            <p:spPr>
              <a:xfrm>
                <a:off x="4896675" y="2643100"/>
                <a:ext cx="398000" cy="404125"/>
              </a:xfrm>
              <a:custGeom>
                <a:rect b="b" l="l" r="r" t="t"/>
                <a:pathLst>
                  <a:path extrusionOk="0" h="16165" w="15920">
                    <a:moveTo>
                      <a:pt x="0" y="0"/>
                    </a:moveTo>
                    <a:lnTo>
                      <a:pt x="0" y="314"/>
                    </a:lnTo>
                    <a:lnTo>
                      <a:pt x="5236" y="5550"/>
                    </a:lnTo>
                    <a:lnTo>
                      <a:pt x="5263" y="5577"/>
                    </a:lnTo>
                    <a:lnTo>
                      <a:pt x="5291" y="5604"/>
                    </a:lnTo>
                    <a:lnTo>
                      <a:pt x="13038" y="13351"/>
                    </a:lnTo>
                    <a:lnTo>
                      <a:pt x="13065" y="13378"/>
                    </a:lnTo>
                    <a:lnTo>
                      <a:pt x="13092" y="13405"/>
                    </a:lnTo>
                    <a:lnTo>
                      <a:pt x="15848" y="16165"/>
                    </a:lnTo>
                    <a:cubicBezTo>
                      <a:pt x="15875" y="16083"/>
                      <a:pt x="15899" y="16005"/>
                      <a:pt x="15920" y="15923"/>
                    </a:cubicBezTo>
                    <a:lnTo>
                      <a:pt x="13245" y="13249"/>
                    </a:lnTo>
                    <a:lnTo>
                      <a:pt x="13218" y="13221"/>
                    </a:lnTo>
                    <a:lnTo>
                      <a:pt x="13194" y="13194"/>
                    </a:lnTo>
                    <a:lnTo>
                      <a:pt x="5447" y="5447"/>
                    </a:lnTo>
                    <a:lnTo>
                      <a:pt x="5420" y="5420"/>
                    </a:lnTo>
                    <a:lnTo>
                      <a:pt x="5393" y="539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1" name="Google Shape;1771;p35"/>
              <p:cNvSpPr/>
              <p:nvPr/>
            </p:nvSpPr>
            <p:spPr>
              <a:xfrm>
                <a:off x="4896400" y="2603925"/>
                <a:ext cx="405100" cy="411800"/>
              </a:xfrm>
              <a:custGeom>
                <a:rect b="b" l="l" r="r" t="t"/>
                <a:pathLst>
                  <a:path extrusionOk="0" h="16472" w="16204">
                    <a:moveTo>
                      <a:pt x="0" y="0"/>
                    </a:moveTo>
                    <a:lnTo>
                      <a:pt x="4" y="313"/>
                    </a:lnTo>
                    <a:lnTo>
                      <a:pt x="6054" y="6364"/>
                    </a:lnTo>
                    <a:lnTo>
                      <a:pt x="6082" y="6391"/>
                    </a:lnTo>
                    <a:lnTo>
                      <a:pt x="13829" y="14138"/>
                    </a:lnTo>
                    <a:lnTo>
                      <a:pt x="13856" y="14165"/>
                    </a:lnTo>
                    <a:lnTo>
                      <a:pt x="16162" y="16472"/>
                    </a:lnTo>
                    <a:cubicBezTo>
                      <a:pt x="16176" y="16383"/>
                      <a:pt x="16189" y="16291"/>
                      <a:pt x="16203" y="16199"/>
                    </a:cubicBezTo>
                    <a:lnTo>
                      <a:pt x="14036" y="14036"/>
                    </a:lnTo>
                    <a:lnTo>
                      <a:pt x="14009" y="14008"/>
                    </a:lnTo>
                    <a:lnTo>
                      <a:pt x="13982" y="13981"/>
                    </a:lnTo>
                    <a:lnTo>
                      <a:pt x="6211" y="6207"/>
                    </a:lnTo>
                    <a:lnTo>
                      <a:pt x="6184" y="61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2" name="Google Shape;1772;p35"/>
              <p:cNvSpPr/>
              <p:nvPr/>
            </p:nvSpPr>
            <p:spPr>
              <a:xfrm>
                <a:off x="4898950" y="3035450"/>
                <a:ext cx="189175" cy="190300"/>
              </a:xfrm>
              <a:custGeom>
                <a:rect b="b" l="l" r="r" t="t"/>
                <a:pathLst>
                  <a:path extrusionOk="0" h="7612" w="7567">
                    <a:moveTo>
                      <a:pt x="1" y="0"/>
                    </a:moveTo>
                    <a:lnTo>
                      <a:pt x="1" y="314"/>
                    </a:lnTo>
                    <a:lnTo>
                      <a:pt x="5145" y="5458"/>
                    </a:lnTo>
                    <a:lnTo>
                      <a:pt x="5172" y="5486"/>
                    </a:lnTo>
                    <a:lnTo>
                      <a:pt x="5200" y="5513"/>
                    </a:lnTo>
                    <a:lnTo>
                      <a:pt x="7298" y="7612"/>
                    </a:lnTo>
                    <a:cubicBezTo>
                      <a:pt x="7390" y="7598"/>
                      <a:pt x="7479" y="7584"/>
                      <a:pt x="7567" y="7567"/>
                    </a:cubicBezTo>
                    <a:lnTo>
                      <a:pt x="5356" y="5356"/>
                    </a:lnTo>
                    <a:lnTo>
                      <a:pt x="5329" y="5329"/>
                    </a:lnTo>
                    <a:lnTo>
                      <a:pt x="5302" y="5302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3" name="Google Shape;1773;p35"/>
              <p:cNvSpPr/>
              <p:nvPr/>
            </p:nvSpPr>
            <p:spPr>
              <a:xfrm>
                <a:off x="4898025" y="2878500"/>
                <a:ext cx="300475" cy="303725"/>
              </a:xfrm>
              <a:custGeom>
                <a:rect b="b" l="l" r="r" t="t"/>
                <a:pathLst>
                  <a:path extrusionOk="0" h="12149" w="12019">
                    <a:moveTo>
                      <a:pt x="0" y="0"/>
                    </a:moveTo>
                    <a:lnTo>
                      <a:pt x="4" y="314"/>
                    </a:lnTo>
                    <a:lnTo>
                      <a:pt x="528" y="841"/>
                    </a:lnTo>
                    <a:lnTo>
                      <a:pt x="556" y="869"/>
                    </a:lnTo>
                    <a:lnTo>
                      <a:pt x="8303" y="8616"/>
                    </a:lnTo>
                    <a:lnTo>
                      <a:pt x="8330" y="8643"/>
                    </a:lnTo>
                    <a:lnTo>
                      <a:pt x="8357" y="8670"/>
                    </a:lnTo>
                    <a:lnTo>
                      <a:pt x="11835" y="12149"/>
                    </a:lnTo>
                    <a:cubicBezTo>
                      <a:pt x="11896" y="12108"/>
                      <a:pt x="11962" y="12063"/>
                      <a:pt x="12019" y="12022"/>
                    </a:cubicBezTo>
                    <a:lnTo>
                      <a:pt x="8514" y="8514"/>
                    </a:lnTo>
                    <a:lnTo>
                      <a:pt x="8487" y="8486"/>
                    </a:lnTo>
                    <a:lnTo>
                      <a:pt x="8459" y="8459"/>
                    </a:lnTo>
                    <a:lnTo>
                      <a:pt x="712" y="712"/>
                    </a:lnTo>
                    <a:lnTo>
                      <a:pt x="685" y="685"/>
                    </a:lnTo>
                    <a:lnTo>
                      <a:pt x="658" y="65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4" name="Google Shape;1774;p35"/>
              <p:cNvSpPr/>
              <p:nvPr/>
            </p:nvSpPr>
            <p:spPr>
              <a:xfrm>
                <a:off x="4897600" y="2800050"/>
                <a:ext cx="341900" cy="345975"/>
              </a:xfrm>
              <a:custGeom>
                <a:rect b="b" l="l" r="r" t="t"/>
                <a:pathLst>
                  <a:path extrusionOk="0" h="13839" w="13676">
                    <a:moveTo>
                      <a:pt x="1" y="1"/>
                    </a:moveTo>
                    <a:lnTo>
                      <a:pt x="1" y="314"/>
                    </a:lnTo>
                    <a:lnTo>
                      <a:pt x="2078" y="2392"/>
                    </a:lnTo>
                    <a:lnTo>
                      <a:pt x="2106" y="2419"/>
                    </a:lnTo>
                    <a:lnTo>
                      <a:pt x="2133" y="2446"/>
                    </a:lnTo>
                    <a:lnTo>
                      <a:pt x="9880" y="10193"/>
                    </a:lnTo>
                    <a:lnTo>
                      <a:pt x="9907" y="10221"/>
                    </a:lnTo>
                    <a:lnTo>
                      <a:pt x="13525" y="13839"/>
                    </a:lnTo>
                    <a:cubicBezTo>
                      <a:pt x="13576" y="13787"/>
                      <a:pt x="13627" y="13733"/>
                      <a:pt x="13675" y="13679"/>
                    </a:cubicBezTo>
                    <a:lnTo>
                      <a:pt x="10091" y="10091"/>
                    </a:lnTo>
                    <a:lnTo>
                      <a:pt x="10064" y="10064"/>
                    </a:lnTo>
                    <a:lnTo>
                      <a:pt x="2290" y="2290"/>
                    </a:lnTo>
                    <a:lnTo>
                      <a:pt x="2262" y="2262"/>
                    </a:lnTo>
                    <a:lnTo>
                      <a:pt x="2235" y="2235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5" name="Google Shape;1775;p35"/>
              <p:cNvSpPr/>
              <p:nvPr/>
            </p:nvSpPr>
            <p:spPr>
              <a:xfrm>
                <a:off x="4897100" y="2721600"/>
                <a:ext cx="374750" cy="379700"/>
              </a:xfrm>
              <a:custGeom>
                <a:rect b="b" l="l" r="r" t="t"/>
                <a:pathLst>
                  <a:path extrusionOk="0" h="15188" w="14990">
                    <a:moveTo>
                      <a:pt x="0" y="1"/>
                    </a:moveTo>
                    <a:lnTo>
                      <a:pt x="4" y="315"/>
                    </a:lnTo>
                    <a:lnTo>
                      <a:pt x="3659" y="3970"/>
                    </a:lnTo>
                    <a:lnTo>
                      <a:pt x="3686" y="3997"/>
                    </a:lnTo>
                    <a:lnTo>
                      <a:pt x="11460" y="11771"/>
                    </a:lnTo>
                    <a:lnTo>
                      <a:pt x="11488" y="11798"/>
                    </a:lnTo>
                    <a:lnTo>
                      <a:pt x="11515" y="11826"/>
                    </a:lnTo>
                    <a:lnTo>
                      <a:pt x="14877" y="15188"/>
                    </a:lnTo>
                    <a:cubicBezTo>
                      <a:pt x="14914" y="15120"/>
                      <a:pt x="14952" y="15056"/>
                      <a:pt x="14990" y="14991"/>
                    </a:cubicBezTo>
                    <a:lnTo>
                      <a:pt x="11672" y="11669"/>
                    </a:lnTo>
                    <a:lnTo>
                      <a:pt x="11644" y="11642"/>
                    </a:lnTo>
                    <a:lnTo>
                      <a:pt x="11617" y="11614"/>
                    </a:lnTo>
                    <a:lnTo>
                      <a:pt x="3870" y="3867"/>
                    </a:lnTo>
                    <a:lnTo>
                      <a:pt x="3843" y="384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6" name="Google Shape;1776;p35"/>
              <p:cNvSpPr/>
              <p:nvPr/>
            </p:nvSpPr>
            <p:spPr>
              <a:xfrm>
                <a:off x="4898700" y="2996200"/>
                <a:ext cx="220950" cy="222650"/>
              </a:xfrm>
              <a:custGeom>
                <a:rect b="b" l="l" r="r" t="t"/>
                <a:pathLst>
                  <a:path extrusionOk="0" h="8906" w="8838">
                    <a:moveTo>
                      <a:pt x="1" y="1"/>
                    </a:moveTo>
                    <a:lnTo>
                      <a:pt x="4" y="314"/>
                    </a:lnTo>
                    <a:lnTo>
                      <a:pt x="5935" y="6248"/>
                    </a:lnTo>
                    <a:lnTo>
                      <a:pt x="5962" y="6276"/>
                    </a:lnTo>
                    <a:lnTo>
                      <a:pt x="5990" y="6303"/>
                    </a:lnTo>
                    <a:lnTo>
                      <a:pt x="8592" y="8905"/>
                    </a:lnTo>
                    <a:cubicBezTo>
                      <a:pt x="8674" y="8882"/>
                      <a:pt x="8756" y="8861"/>
                      <a:pt x="8838" y="8837"/>
                    </a:cubicBezTo>
                    <a:lnTo>
                      <a:pt x="6146" y="6146"/>
                    </a:lnTo>
                    <a:lnTo>
                      <a:pt x="6119" y="6119"/>
                    </a:lnTo>
                    <a:lnTo>
                      <a:pt x="6092" y="609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7" name="Google Shape;1777;p35"/>
              <p:cNvSpPr/>
              <p:nvPr/>
            </p:nvSpPr>
            <p:spPr>
              <a:xfrm>
                <a:off x="4898275" y="2917750"/>
                <a:ext cx="276400" cy="279050"/>
              </a:xfrm>
              <a:custGeom>
                <a:rect b="b" l="l" r="r" t="t"/>
                <a:pathLst>
                  <a:path extrusionOk="0" h="11162" w="11056">
                    <a:moveTo>
                      <a:pt x="1" y="1"/>
                    </a:moveTo>
                    <a:lnTo>
                      <a:pt x="1" y="314"/>
                    </a:lnTo>
                    <a:lnTo>
                      <a:pt x="7512" y="7826"/>
                    </a:lnTo>
                    <a:lnTo>
                      <a:pt x="7540" y="7853"/>
                    </a:lnTo>
                    <a:lnTo>
                      <a:pt x="7567" y="7881"/>
                    </a:lnTo>
                    <a:lnTo>
                      <a:pt x="10851" y="11161"/>
                    </a:lnTo>
                    <a:cubicBezTo>
                      <a:pt x="10919" y="11127"/>
                      <a:pt x="10987" y="11093"/>
                      <a:pt x="11056" y="11056"/>
                    </a:cubicBezTo>
                    <a:lnTo>
                      <a:pt x="7724" y="7724"/>
                    </a:lnTo>
                    <a:lnTo>
                      <a:pt x="7696" y="7697"/>
                    </a:lnTo>
                    <a:lnTo>
                      <a:pt x="7669" y="7669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8" name="Google Shape;1778;p35"/>
              <p:cNvSpPr/>
              <p:nvPr/>
            </p:nvSpPr>
            <p:spPr>
              <a:xfrm>
                <a:off x="4897775" y="2839325"/>
                <a:ext cx="322375" cy="325950"/>
              </a:xfrm>
              <a:custGeom>
                <a:rect b="b" l="l" r="r" t="t"/>
                <a:pathLst>
                  <a:path extrusionOk="0" h="13038" w="12895">
                    <a:moveTo>
                      <a:pt x="0" y="0"/>
                    </a:moveTo>
                    <a:lnTo>
                      <a:pt x="4" y="314"/>
                    </a:lnTo>
                    <a:lnTo>
                      <a:pt x="1291" y="1601"/>
                    </a:lnTo>
                    <a:lnTo>
                      <a:pt x="1318" y="1628"/>
                    </a:lnTo>
                    <a:lnTo>
                      <a:pt x="1346" y="1656"/>
                    </a:lnTo>
                    <a:lnTo>
                      <a:pt x="9093" y="9403"/>
                    </a:lnTo>
                    <a:lnTo>
                      <a:pt x="9120" y="9430"/>
                    </a:lnTo>
                    <a:lnTo>
                      <a:pt x="12728" y="13037"/>
                    </a:lnTo>
                    <a:cubicBezTo>
                      <a:pt x="12782" y="12990"/>
                      <a:pt x="12840" y="12939"/>
                      <a:pt x="12895" y="12891"/>
                    </a:cubicBezTo>
                    <a:lnTo>
                      <a:pt x="9304" y="9301"/>
                    </a:lnTo>
                    <a:lnTo>
                      <a:pt x="9277" y="9273"/>
                    </a:lnTo>
                    <a:lnTo>
                      <a:pt x="1475" y="1472"/>
                    </a:lnTo>
                    <a:lnTo>
                      <a:pt x="1448" y="144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9" name="Google Shape;1779;p35"/>
              <p:cNvSpPr/>
              <p:nvPr/>
            </p:nvSpPr>
            <p:spPr>
              <a:xfrm>
                <a:off x="4897350" y="2760800"/>
                <a:ext cx="359425" cy="363925"/>
              </a:xfrm>
              <a:custGeom>
                <a:rect b="b" l="l" r="r" t="t"/>
                <a:pathLst>
                  <a:path extrusionOk="0" h="14557" w="14377">
                    <a:moveTo>
                      <a:pt x="0" y="0"/>
                    </a:moveTo>
                    <a:lnTo>
                      <a:pt x="0" y="313"/>
                    </a:lnTo>
                    <a:lnTo>
                      <a:pt x="2868" y="3182"/>
                    </a:lnTo>
                    <a:lnTo>
                      <a:pt x="2896" y="3209"/>
                    </a:lnTo>
                    <a:lnTo>
                      <a:pt x="2923" y="3236"/>
                    </a:lnTo>
                    <a:lnTo>
                      <a:pt x="10670" y="10983"/>
                    </a:lnTo>
                    <a:lnTo>
                      <a:pt x="10697" y="11011"/>
                    </a:lnTo>
                    <a:lnTo>
                      <a:pt x="10725" y="11038"/>
                    </a:lnTo>
                    <a:lnTo>
                      <a:pt x="14244" y="14557"/>
                    </a:lnTo>
                    <a:cubicBezTo>
                      <a:pt x="14288" y="14499"/>
                      <a:pt x="14332" y="14438"/>
                      <a:pt x="14376" y="14376"/>
                    </a:cubicBezTo>
                    <a:lnTo>
                      <a:pt x="10881" y="10881"/>
                    </a:lnTo>
                    <a:lnTo>
                      <a:pt x="10854" y="10854"/>
                    </a:lnTo>
                    <a:lnTo>
                      <a:pt x="10827" y="10827"/>
                    </a:lnTo>
                    <a:lnTo>
                      <a:pt x="3080" y="3080"/>
                    </a:lnTo>
                    <a:lnTo>
                      <a:pt x="3052" y="3052"/>
                    </a:lnTo>
                    <a:lnTo>
                      <a:pt x="3025" y="30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0" name="Google Shape;1780;p35"/>
              <p:cNvSpPr/>
              <p:nvPr/>
            </p:nvSpPr>
            <p:spPr>
              <a:xfrm>
                <a:off x="4899375" y="3113900"/>
                <a:ext cx="115000" cy="115000"/>
              </a:xfrm>
              <a:custGeom>
                <a:rect b="b" l="l" r="r" t="t"/>
                <a:pathLst>
                  <a:path extrusionOk="0" h="4600" w="4600">
                    <a:moveTo>
                      <a:pt x="1" y="0"/>
                    </a:moveTo>
                    <a:lnTo>
                      <a:pt x="4" y="314"/>
                    </a:lnTo>
                    <a:lnTo>
                      <a:pt x="3568" y="3878"/>
                    </a:lnTo>
                    <a:lnTo>
                      <a:pt x="3595" y="3905"/>
                    </a:lnTo>
                    <a:lnTo>
                      <a:pt x="3622" y="3931"/>
                    </a:lnTo>
                    <a:lnTo>
                      <a:pt x="4266" y="4576"/>
                    </a:lnTo>
                    <a:cubicBezTo>
                      <a:pt x="4378" y="4586"/>
                      <a:pt x="4491" y="4593"/>
                      <a:pt x="4600" y="4599"/>
                    </a:cubicBezTo>
                    <a:lnTo>
                      <a:pt x="3779" y="3779"/>
                    </a:lnTo>
                    <a:lnTo>
                      <a:pt x="3752" y="3751"/>
                    </a:lnTo>
                    <a:lnTo>
                      <a:pt x="3724" y="372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1" name="Google Shape;1781;p35"/>
              <p:cNvSpPr/>
              <p:nvPr/>
            </p:nvSpPr>
            <p:spPr>
              <a:xfrm>
                <a:off x="4899225" y="3074625"/>
                <a:ext cx="154075" cy="154625"/>
              </a:xfrm>
              <a:custGeom>
                <a:rect b="b" l="l" r="r" t="t"/>
                <a:pathLst>
                  <a:path extrusionOk="0" h="6185" w="6163">
                    <a:moveTo>
                      <a:pt x="0" y="1"/>
                    </a:moveTo>
                    <a:lnTo>
                      <a:pt x="0" y="318"/>
                    </a:lnTo>
                    <a:lnTo>
                      <a:pt x="4354" y="4672"/>
                    </a:lnTo>
                    <a:lnTo>
                      <a:pt x="4381" y="4699"/>
                    </a:lnTo>
                    <a:lnTo>
                      <a:pt x="5870" y="6184"/>
                    </a:lnTo>
                    <a:cubicBezTo>
                      <a:pt x="5969" y="6180"/>
                      <a:pt x="6064" y="6174"/>
                      <a:pt x="6163" y="6167"/>
                    </a:cubicBezTo>
                    <a:lnTo>
                      <a:pt x="4565" y="4570"/>
                    </a:lnTo>
                    <a:lnTo>
                      <a:pt x="4538" y="454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2" name="Google Shape;1782;p35"/>
              <p:cNvSpPr/>
              <p:nvPr/>
            </p:nvSpPr>
            <p:spPr>
              <a:xfrm>
                <a:off x="5198925" y="2485200"/>
                <a:ext cx="135175" cy="131750"/>
              </a:xfrm>
              <a:custGeom>
                <a:rect b="b" l="l" r="r" t="t"/>
                <a:pathLst>
                  <a:path extrusionOk="0" h="5270" w="5407">
                    <a:moveTo>
                      <a:pt x="0" y="0"/>
                    </a:moveTo>
                    <a:lnTo>
                      <a:pt x="2508" y="2507"/>
                    </a:lnTo>
                    <a:lnTo>
                      <a:pt x="2535" y="2535"/>
                    </a:lnTo>
                    <a:lnTo>
                      <a:pt x="2562" y="2562"/>
                    </a:lnTo>
                    <a:lnTo>
                      <a:pt x="5270" y="5270"/>
                    </a:lnTo>
                    <a:cubicBezTo>
                      <a:pt x="5315" y="5213"/>
                      <a:pt x="5363" y="5155"/>
                      <a:pt x="5407" y="5093"/>
                    </a:cubicBezTo>
                    <a:lnTo>
                      <a:pt x="2715" y="2405"/>
                    </a:lnTo>
                    <a:lnTo>
                      <a:pt x="2688" y="2378"/>
                    </a:lnTo>
                    <a:lnTo>
                      <a:pt x="2661" y="2351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3" name="Google Shape;1783;p35"/>
              <p:cNvSpPr/>
              <p:nvPr/>
            </p:nvSpPr>
            <p:spPr>
              <a:xfrm>
                <a:off x="5159925" y="2485200"/>
                <a:ext cx="156300" cy="152550"/>
              </a:xfrm>
              <a:custGeom>
                <a:rect b="b" l="l" r="r" t="t"/>
                <a:pathLst>
                  <a:path extrusionOk="0" h="6102" w="6252">
                    <a:moveTo>
                      <a:pt x="0" y="0"/>
                    </a:moveTo>
                    <a:lnTo>
                      <a:pt x="3288" y="3287"/>
                    </a:lnTo>
                    <a:lnTo>
                      <a:pt x="3315" y="3315"/>
                    </a:lnTo>
                    <a:lnTo>
                      <a:pt x="6101" y="6101"/>
                    </a:lnTo>
                    <a:cubicBezTo>
                      <a:pt x="6153" y="6047"/>
                      <a:pt x="6203" y="5996"/>
                      <a:pt x="6252" y="5941"/>
                    </a:cubicBezTo>
                    <a:lnTo>
                      <a:pt x="3495" y="3185"/>
                    </a:lnTo>
                    <a:lnTo>
                      <a:pt x="3468" y="3158"/>
                    </a:lnTo>
                    <a:lnTo>
                      <a:pt x="3441" y="313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4" name="Google Shape;1784;p35"/>
              <p:cNvSpPr/>
              <p:nvPr/>
            </p:nvSpPr>
            <p:spPr>
              <a:xfrm>
                <a:off x="5003900" y="2485200"/>
                <a:ext cx="246225" cy="244175"/>
              </a:xfrm>
              <a:custGeom>
                <a:rect b="b" l="l" r="r" t="t"/>
                <a:pathLst>
                  <a:path extrusionOk="0" h="9767" w="9849">
                    <a:moveTo>
                      <a:pt x="0" y="0"/>
                    </a:moveTo>
                    <a:lnTo>
                      <a:pt x="6435" y="6432"/>
                    </a:lnTo>
                    <a:lnTo>
                      <a:pt x="6463" y="6460"/>
                    </a:lnTo>
                    <a:lnTo>
                      <a:pt x="9771" y="9767"/>
                    </a:lnTo>
                    <a:cubicBezTo>
                      <a:pt x="9791" y="9689"/>
                      <a:pt x="9821" y="9611"/>
                      <a:pt x="9848" y="9535"/>
                    </a:cubicBezTo>
                    <a:lnTo>
                      <a:pt x="6592" y="6279"/>
                    </a:lnTo>
                    <a:lnTo>
                      <a:pt x="6565" y="625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5" name="Google Shape;1785;p35"/>
              <p:cNvSpPr/>
              <p:nvPr/>
            </p:nvSpPr>
            <p:spPr>
              <a:xfrm>
                <a:off x="4898450" y="2956950"/>
                <a:ext cx="249900" cy="252175"/>
              </a:xfrm>
              <a:custGeom>
                <a:rect b="b" l="l" r="r" t="t"/>
                <a:pathLst>
                  <a:path extrusionOk="0" h="10087" w="9996">
                    <a:moveTo>
                      <a:pt x="0" y="0"/>
                    </a:moveTo>
                    <a:lnTo>
                      <a:pt x="4" y="316"/>
                    </a:lnTo>
                    <a:lnTo>
                      <a:pt x="6753" y="7065"/>
                    </a:lnTo>
                    <a:lnTo>
                      <a:pt x="6780" y="7093"/>
                    </a:lnTo>
                    <a:lnTo>
                      <a:pt x="9774" y="10087"/>
                    </a:lnTo>
                    <a:cubicBezTo>
                      <a:pt x="9849" y="10057"/>
                      <a:pt x="9921" y="10026"/>
                      <a:pt x="9996" y="9995"/>
                    </a:cubicBezTo>
                    <a:lnTo>
                      <a:pt x="6909" y="6909"/>
                    </a:lnTo>
                    <a:lnTo>
                      <a:pt x="6882" y="68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6" name="Google Shape;1786;p35"/>
              <p:cNvSpPr/>
              <p:nvPr/>
            </p:nvSpPr>
            <p:spPr>
              <a:xfrm>
                <a:off x="4896825" y="2682350"/>
                <a:ext cx="387800" cy="393175"/>
              </a:xfrm>
              <a:custGeom>
                <a:rect b="b" l="l" r="r" t="t"/>
                <a:pathLst>
                  <a:path extrusionOk="0" h="15727" w="15512">
                    <a:moveTo>
                      <a:pt x="1" y="0"/>
                    </a:moveTo>
                    <a:lnTo>
                      <a:pt x="4" y="314"/>
                    </a:lnTo>
                    <a:lnTo>
                      <a:pt x="4450" y="4760"/>
                    </a:lnTo>
                    <a:lnTo>
                      <a:pt x="4477" y="4787"/>
                    </a:lnTo>
                    <a:lnTo>
                      <a:pt x="12279" y="12588"/>
                    </a:lnTo>
                    <a:lnTo>
                      <a:pt x="12306" y="12616"/>
                    </a:lnTo>
                    <a:lnTo>
                      <a:pt x="15416" y="15726"/>
                    </a:lnTo>
                    <a:cubicBezTo>
                      <a:pt x="15450" y="15654"/>
                      <a:pt x="15480" y="15583"/>
                      <a:pt x="15512" y="15511"/>
                    </a:cubicBezTo>
                    <a:lnTo>
                      <a:pt x="12435" y="12432"/>
                    </a:lnTo>
                    <a:lnTo>
                      <a:pt x="12408" y="12404"/>
                    </a:lnTo>
                    <a:lnTo>
                      <a:pt x="4661" y="4657"/>
                    </a:lnTo>
                    <a:lnTo>
                      <a:pt x="4634" y="463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7" name="Google Shape;1787;p35"/>
              <p:cNvSpPr/>
              <p:nvPr/>
            </p:nvSpPr>
            <p:spPr>
              <a:xfrm>
                <a:off x="4899900" y="3192325"/>
                <a:ext cx="14925" cy="15025"/>
              </a:xfrm>
              <a:custGeom>
                <a:rect b="b" l="l" r="r" t="t"/>
                <a:pathLst>
                  <a:path extrusionOk="0" h="601" w="597">
                    <a:moveTo>
                      <a:pt x="0" y="1"/>
                    </a:moveTo>
                    <a:lnTo>
                      <a:pt x="0" y="315"/>
                    </a:lnTo>
                    <a:lnTo>
                      <a:pt x="65" y="382"/>
                    </a:lnTo>
                    <a:cubicBezTo>
                      <a:pt x="242" y="458"/>
                      <a:pt x="420" y="532"/>
                      <a:pt x="596" y="601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8" name="Google Shape;1788;p35"/>
              <p:cNvSpPr/>
              <p:nvPr/>
            </p:nvSpPr>
            <p:spPr>
              <a:xfrm>
                <a:off x="4899650" y="3153175"/>
                <a:ext cx="70125" cy="70100"/>
              </a:xfrm>
              <a:custGeom>
                <a:rect b="b" l="l" r="r" t="t"/>
                <a:pathLst>
                  <a:path extrusionOk="0" h="2804" w="2805">
                    <a:moveTo>
                      <a:pt x="0" y="0"/>
                    </a:moveTo>
                    <a:lnTo>
                      <a:pt x="0" y="313"/>
                    </a:lnTo>
                    <a:lnTo>
                      <a:pt x="2405" y="2715"/>
                    </a:lnTo>
                    <a:cubicBezTo>
                      <a:pt x="2538" y="2746"/>
                      <a:pt x="2671" y="2777"/>
                      <a:pt x="2804" y="2804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9" name="Google Shape;1789;p35"/>
              <p:cNvSpPr/>
              <p:nvPr/>
            </p:nvSpPr>
            <p:spPr>
              <a:xfrm>
                <a:off x="5276925" y="2485200"/>
                <a:ext cx="83325" cy="81775"/>
              </a:xfrm>
              <a:custGeom>
                <a:rect b="b" l="l" r="r" t="t"/>
                <a:pathLst>
                  <a:path extrusionOk="0" h="3271" w="3333">
                    <a:moveTo>
                      <a:pt x="1" y="0"/>
                    </a:moveTo>
                    <a:lnTo>
                      <a:pt x="975" y="974"/>
                    </a:lnTo>
                    <a:lnTo>
                      <a:pt x="1002" y="1002"/>
                    </a:lnTo>
                    <a:lnTo>
                      <a:pt x="3271" y="3271"/>
                    </a:lnTo>
                    <a:cubicBezTo>
                      <a:pt x="3295" y="3189"/>
                      <a:pt x="3315" y="3103"/>
                      <a:pt x="3333" y="3021"/>
                    </a:cubicBezTo>
                    <a:lnTo>
                      <a:pt x="1128" y="818"/>
                    </a:lnTo>
                    <a:lnTo>
                      <a:pt x="1101" y="790"/>
                    </a:lnTo>
                    <a:lnTo>
                      <a:pt x="31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0" name="Google Shape;1790;p35"/>
              <p:cNvSpPr/>
              <p:nvPr/>
            </p:nvSpPr>
            <p:spPr>
              <a:xfrm>
                <a:off x="5237925" y="2485200"/>
                <a:ext cx="111600" cy="108875"/>
              </a:xfrm>
              <a:custGeom>
                <a:rect b="b" l="l" r="r" t="t"/>
                <a:pathLst>
                  <a:path extrusionOk="0" h="4355" w="4464">
                    <a:moveTo>
                      <a:pt x="1" y="0"/>
                    </a:moveTo>
                    <a:lnTo>
                      <a:pt x="1755" y="1754"/>
                    </a:lnTo>
                    <a:lnTo>
                      <a:pt x="1782" y="1782"/>
                    </a:lnTo>
                    <a:lnTo>
                      <a:pt x="4355" y="4354"/>
                    </a:lnTo>
                    <a:cubicBezTo>
                      <a:pt x="4391" y="4285"/>
                      <a:pt x="4426" y="4218"/>
                      <a:pt x="4463" y="4150"/>
                    </a:cubicBezTo>
                    <a:lnTo>
                      <a:pt x="1908" y="1598"/>
                    </a:lnTo>
                    <a:lnTo>
                      <a:pt x="1885" y="1570"/>
                    </a:lnTo>
                    <a:lnTo>
                      <a:pt x="1881" y="1570"/>
                    </a:lnTo>
                    <a:lnTo>
                      <a:pt x="31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1" name="Google Shape;1791;p35"/>
              <p:cNvSpPr/>
              <p:nvPr/>
            </p:nvSpPr>
            <p:spPr>
              <a:xfrm>
                <a:off x="5120925" y="2485200"/>
                <a:ext cx="176475" cy="172750"/>
              </a:xfrm>
              <a:custGeom>
                <a:rect b="b" l="l" r="r" t="t"/>
                <a:pathLst>
                  <a:path extrusionOk="0" h="6910" w="7059">
                    <a:moveTo>
                      <a:pt x="0" y="0"/>
                    </a:moveTo>
                    <a:lnTo>
                      <a:pt x="4068" y="4068"/>
                    </a:lnTo>
                    <a:lnTo>
                      <a:pt x="4095" y="4092"/>
                    </a:lnTo>
                    <a:lnTo>
                      <a:pt x="4122" y="4119"/>
                    </a:lnTo>
                    <a:lnTo>
                      <a:pt x="6909" y="6909"/>
                    </a:lnTo>
                    <a:cubicBezTo>
                      <a:pt x="6960" y="6854"/>
                      <a:pt x="7011" y="6800"/>
                      <a:pt x="7059" y="6746"/>
                    </a:cubicBezTo>
                    <a:lnTo>
                      <a:pt x="4275" y="3966"/>
                    </a:lnTo>
                    <a:lnTo>
                      <a:pt x="4248" y="3938"/>
                    </a:lnTo>
                    <a:lnTo>
                      <a:pt x="4224" y="391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2" name="Google Shape;1792;p35"/>
              <p:cNvSpPr/>
              <p:nvPr/>
            </p:nvSpPr>
            <p:spPr>
              <a:xfrm>
                <a:off x="4964875" y="2485200"/>
                <a:ext cx="279450" cy="279450"/>
              </a:xfrm>
              <a:custGeom>
                <a:rect b="b" l="l" r="r" t="t"/>
                <a:pathLst>
                  <a:path extrusionOk="0" h="11178" w="11178">
                    <a:moveTo>
                      <a:pt x="0" y="0"/>
                    </a:moveTo>
                    <a:lnTo>
                      <a:pt x="7189" y="7185"/>
                    </a:lnTo>
                    <a:lnTo>
                      <a:pt x="7216" y="7212"/>
                    </a:lnTo>
                    <a:lnTo>
                      <a:pt x="7244" y="7240"/>
                    </a:lnTo>
                    <a:lnTo>
                      <a:pt x="11178" y="11177"/>
                    </a:lnTo>
                    <a:cubicBezTo>
                      <a:pt x="11175" y="11072"/>
                      <a:pt x="11175" y="10966"/>
                      <a:pt x="11178" y="10861"/>
                    </a:cubicBezTo>
                    <a:lnTo>
                      <a:pt x="7400" y="7086"/>
                    </a:lnTo>
                    <a:lnTo>
                      <a:pt x="7373" y="7059"/>
                    </a:lnTo>
                    <a:lnTo>
                      <a:pt x="7346" y="7032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3" name="Google Shape;1793;p35"/>
              <p:cNvSpPr/>
              <p:nvPr/>
            </p:nvSpPr>
            <p:spPr>
              <a:xfrm>
                <a:off x="5042900" y="2485200"/>
                <a:ext cx="219750" cy="216850"/>
              </a:xfrm>
              <a:custGeom>
                <a:rect b="b" l="l" r="r" t="t"/>
                <a:pathLst>
                  <a:path extrusionOk="0" h="8674" w="8790">
                    <a:moveTo>
                      <a:pt x="0" y="0"/>
                    </a:moveTo>
                    <a:lnTo>
                      <a:pt x="5628" y="5625"/>
                    </a:lnTo>
                    <a:lnTo>
                      <a:pt x="5656" y="5652"/>
                    </a:lnTo>
                    <a:lnTo>
                      <a:pt x="5683" y="5679"/>
                    </a:lnTo>
                    <a:lnTo>
                      <a:pt x="8677" y="8674"/>
                    </a:lnTo>
                    <a:cubicBezTo>
                      <a:pt x="8714" y="8609"/>
                      <a:pt x="8749" y="8540"/>
                      <a:pt x="8790" y="8476"/>
                    </a:cubicBezTo>
                    <a:lnTo>
                      <a:pt x="5840" y="5526"/>
                    </a:lnTo>
                    <a:lnTo>
                      <a:pt x="5812" y="5499"/>
                    </a:lnTo>
                    <a:lnTo>
                      <a:pt x="5785" y="547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4" name="Google Shape;1794;p35"/>
              <p:cNvSpPr/>
              <p:nvPr/>
            </p:nvSpPr>
            <p:spPr>
              <a:xfrm>
                <a:off x="4895975" y="2525375"/>
                <a:ext cx="403625" cy="411475"/>
              </a:xfrm>
              <a:custGeom>
                <a:rect b="b" l="l" r="r" t="t"/>
                <a:pathLst>
                  <a:path extrusionOk="0" h="16459" w="16145">
                    <a:moveTo>
                      <a:pt x="0" y="1"/>
                    </a:moveTo>
                    <a:lnTo>
                      <a:pt x="0" y="32"/>
                    </a:lnTo>
                    <a:lnTo>
                      <a:pt x="0" y="318"/>
                    </a:lnTo>
                    <a:lnTo>
                      <a:pt x="7604" y="7919"/>
                    </a:lnTo>
                    <a:lnTo>
                      <a:pt x="7632" y="7946"/>
                    </a:lnTo>
                    <a:lnTo>
                      <a:pt x="7659" y="7973"/>
                    </a:lnTo>
                    <a:lnTo>
                      <a:pt x="15406" y="15719"/>
                    </a:lnTo>
                    <a:lnTo>
                      <a:pt x="15433" y="15747"/>
                    </a:lnTo>
                    <a:lnTo>
                      <a:pt x="15460" y="15774"/>
                    </a:lnTo>
                    <a:lnTo>
                      <a:pt x="16145" y="16458"/>
                    </a:lnTo>
                    <a:cubicBezTo>
                      <a:pt x="16118" y="16326"/>
                      <a:pt x="16087" y="16189"/>
                      <a:pt x="16053" y="16057"/>
                    </a:cubicBezTo>
                    <a:lnTo>
                      <a:pt x="15613" y="15617"/>
                    </a:lnTo>
                    <a:lnTo>
                      <a:pt x="15586" y="15590"/>
                    </a:lnTo>
                    <a:lnTo>
                      <a:pt x="15559" y="15563"/>
                    </a:lnTo>
                    <a:lnTo>
                      <a:pt x="7816" y="7816"/>
                    </a:lnTo>
                    <a:lnTo>
                      <a:pt x="7788" y="7789"/>
                    </a:lnTo>
                    <a:lnTo>
                      <a:pt x="7761" y="7762"/>
                    </a:lnTo>
                    <a:lnTo>
                      <a:pt x="14" y="18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5" name="Google Shape;1795;p35"/>
              <p:cNvSpPr/>
              <p:nvPr/>
            </p:nvSpPr>
            <p:spPr>
              <a:xfrm>
                <a:off x="5081900" y="2485200"/>
                <a:ext cx="197175" cy="193700"/>
              </a:xfrm>
              <a:custGeom>
                <a:rect b="b" l="l" r="r" t="t"/>
                <a:pathLst>
                  <a:path extrusionOk="0" h="7748" w="7887">
                    <a:moveTo>
                      <a:pt x="0" y="0"/>
                    </a:moveTo>
                    <a:lnTo>
                      <a:pt x="4848" y="4845"/>
                    </a:lnTo>
                    <a:lnTo>
                      <a:pt x="4876" y="4872"/>
                    </a:lnTo>
                    <a:lnTo>
                      <a:pt x="4903" y="4899"/>
                    </a:lnTo>
                    <a:lnTo>
                      <a:pt x="7747" y="7747"/>
                    </a:lnTo>
                    <a:cubicBezTo>
                      <a:pt x="7795" y="7689"/>
                      <a:pt x="7840" y="7631"/>
                      <a:pt x="7887" y="7573"/>
                    </a:cubicBezTo>
                    <a:lnTo>
                      <a:pt x="5056" y="4746"/>
                    </a:lnTo>
                    <a:lnTo>
                      <a:pt x="5032" y="4718"/>
                    </a:lnTo>
                    <a:lnTo>
                      <a:pt x="5005" y="4691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6" name="Google Shape;1796;p35"/>
              <p:cNvSpPr/>
              <p:nvPr/>
            </p:nvSpPr>
            <p:spPr>
              <a:xfrm>
                <a:off x="4895725" y="2486225"/>
                <a:ext cx="384475" cy="392300"/>
              </a:xfrm>
              <a:custGeom>
                <a:rect b="b" l="l" r="r" t="t"/>
                <a:pathLst>
                  <a:path extrusionOk="0" h="15692" w="15379">
                    <a:moveTo>
                      <a:pt x="1" y="0"/>
                    </a:moveTo>
                    <a:lnTo>
                      <a:pt x="4" y="313"/>
                    </a:lnTo>
                    <a:lnTo>
                      <a:pt x="620" y="933"/>
                    </a:lnTo>
                    <a:lnTo>
                      <a:pt x="648" y="961"/>
                    </a:lnTo>
                    <a:lnTo>
                      <a:pt x="8395" y="8704"/>
                    </a:lnTo>
                    <a:lnTo>
                      <a:pt x="8422" y="8732"/>
                    </a:lnTo>
                    <a:lnTo>
                      <a:pt x="8449" y="8759"/>
                    </a:lnTo>
                    <a:lnTo>
                      <a:pt x="15378" y="15691"/>
                    </a:lnTo>
                    <a:cubicBezTo>
                      <a:pt x="15300" y="15507"/>
                      <a:pt x="15222" y="15323"/>
                      <a:pt x="15140" y="15139"/>
                    </a:cubicBezTo>
                    <a:lnTo>
                      <a:pt x="8606" y="8602"/>
                    </a:lnTo>
                    <a:lnTo>
                      <a:pt x="8579" y="8578"/>
                    </a:lnTo>
                    <a:lnTo>
                      <a:pt x="8551" y="8551"/>
                    </a:lnTo>
                    <a:lnTo>
                      <a:pt x="804" y="804"/>
                    </a:lnTo>
                    <a:lnTo>
                      <a:pt x="777" y="777"/>
                    </a:lnTo>
                    <a:lnTo>
                      <a:pt x="750" y="749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7" name="Google Shape;1797;p35"/>
              <p:cNvSpPr/>
              <p:nvPr/>
            </p:nvSpPr>
            <p:spPr>
              <a:xfrm>
                <a:off x="4925875" y="2485200"/>
                <a:ext cx="327650" cy="327575"/>
              </a:xfrm>
              <a:custGeom>
                <a:rect b="b" l="l" r="r" t="t"/>
                <a:pathLst>
                  <a:path extrusionOk="0" h="13103" w="13106">
                    <a:moveTo>
                      <a:pt x="0" y="0"/>
                    </a:moveTo>
                    <a:lnTo>
                      <a:pt x="167" y="167"/>
                    </a:lnTo>
                    <a:lnTo>
                      <a:pt x="194" y="194"/>
                    </a:lnTo>
                    <a:lnTo>
                      <a:pt x="222" y="221"/>
                    </a:lnTo>
                    <a:lnTo>
                      <a:pt x="7969" y="7965"/>
                    </a:lnTo>
                    <a:lnTo>
                      <a:pt x="7996" y="7993"/>
                    </a:lnTo>
                    <a:lnTo>
                      <a:pt x="13106" y="13103"/>
                    </a:lnTo>
                    <a:cubicBezTo>
                      <a:pt x="13059" y="12955"/>
                      <a:pt x="13018" y="12809"/>
                      <a:pt x="12977" y="12663"/>
                    </a:cubicBezTo>
                    <a:lnTo>
                      <a:pt x="8180" y="7866"/>
                    </a:lnTo>
                    <a:lnTo>
                      <a:pt x="8153" y="7839"/>
                    </a:lnTo>
                    <a:lnTo>
                      <a:pt x="378" y="65"/>
                    </a:lnTo>
                    <a:lnTo>
                      <a:pt x="351" y="37"/>
                    </a:lnTo>
                    <a:lnTo>
                      <a:pt x="324" y="10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798" name="Google Shape;1798;p35"/>
          <p:cNvGrpSpPr/>
          <p:nvPr/>
        </p:nvGrpSpPr>
        <p:grpSpPr>
          <a:xfrm>
            <a:off x="4340703" y="4855367"/>
            <a:ext cx="2740195" cy="335138"/>
            <a:chOff x="3731103" y="4808559"/>
            <a:chExt cx="2740195" cy="335138"/>
          </a:xfrm>
        </p:grpSpPr>
        <p:sp>
          <p:nvSpPr>
            <p:cNvPr id="1799" name="Google Shape;1799;p35"/>
            <p:cNvSpPr/>
            <p:nvPr/>
          </p:nvSpPr>
          <p:spPr>
            <a:xfrm>
              <a:off x="4333158" y="4849734"/>
              <a:ext cx="1938475" cy="293962"/>
            </a:xfrm>
            <a:custGeom>
              <a:rect b="b" l="l" r="r" t="t"/>
              <a:pathLst>
                <a:path extrusionOk="0" h="9488" w="26621">
                  <a:moveTo>
                    <a:pt x="10146" y="1"/>
                  </a:moveTo>
                  <a:cubicBezTo>
                    <a:pt x="8817" y="1"/>
                    <a:pt x="7433" y="475"/>
                    <a:pt x="6262" y="1145"/>
                  </a:cubicBezTo>
                  <a:cubicBezTo>
                    <a:pt x="3158" y="2920"/>
                    <a:pt x="859" y="6023"/>
                    <a:pt x="1" y="9488"/>
                  </a:cubicBezTo>
                  <a:lnTo>
                    <a:pt x="26620" y="9488"/>
                  </a:lnTo>
                  <a:cubicBezTo>
                    <a:pt x="26617" y="9143"/>
                    <a:pt x="26593" y="8799"/>
                    <a:pt x="26498" y="8469"/>
                  </a:cubicBezTo>
                  <a:cubicBezTo>
                    <a:pt x="26007" y="6772"/>
                    <a:pt x="23963" y="6091"/>
                    <a:pt x="22202" y="6016"/>
                  </a:cubicBezTo>
                  <a:cubicBezTo>
                    <a:pt x="20437" y="5942"/>
                    <a:pt x="18550" y="6179"/>
                    <a:pt x="17017" y="5304"/>
                  </a:cubicBezTo>
                  <a:cubicBezTo>
                    <a:pt x="15112" y="4217"/>
                    <a:pt x="14363" y="1734"/>
                    <a:pt x="12482" y="610"/>
                  </a:cubicBezTo>
                  <a:cubicBezTo>
                    <a:pt x="11767" y="182"/>
                    <a:pt x="10967" y="1"/>
                    <a:pt x="101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0" name="Google Shape;1800;p35"/>
            <p:cNvSpPr/>
            <p:nvPr/>
          </p:nvSpPr>
          <p:spPr>
            <a:xfrm>
              <a:off x="3731103" y="4808559"/>
              <a:ext cx="2740195" cy="335138"/>
            </a:xfrm>
            <a:custGeom>
              <a:rect b="b" l="l" r="r" t="t"/>
              <a:pathLst>
                <a:path extrusionOk="0" h="10817" w="37631">
                  <a:moveTo>
                    <a:pt x="7277" y="4167"/>
                  </a:moveTo>
                  <a:cubicBezTo>
                    <a:pt x="5403" y="4167"/>
                    <a:pt x="3533" y="4862"/>
                    <a:pt x="2187" y="6115"/>
                  </a:cubicBezTo>
                  <a:cubicBezTo>
                    <a:pt x="876" y="7338"/>
                    <a:pt x="99" y="9059"/>
                    <a:pt x="0" y="10817"/>
                  </a:cubicBezTo>
                  <a:lnTo>
                    <a:pt x="8269" y="10817"/>
                  </a:lnTo>
                  <a:cubicBezTo>
                    <a:pt x="8783" y="8742"/>
                    <a:pt x="9811" y="6796"/>
                    <a:pt x="11222" y="5189"/>
                  </a:cubicBezTo>
                  <a:cubicBezTo>
                    <a:pt x="10476" y="4848"/>
                    <a:pt x="9716" y="4535"/>
                    <a:pt x="8912" y="4351"/>
                  </a:cubicBezTo>
                  <a:cubicBezTo>
                    <a:pt x="8377" y="4228"/>
                    <a:pt x="7825" y="4167"/>
                    <a:pt x="7277" y="4167"/>
                  </a:cubicBezTo>
                  <a:close/>
                  <a:moveTo>
                    <a:pt x="32561" y="0"/>
                  </a:moveTo>
                  <a:cubicBezTo>
                    <a:pt x="31471" y="0"/>
                    <a:pt x="30337" y="351"/>
                    <a:pt x="29342" y="815"/>
                  </a:cubicBezTo>
                  <a:cubicBezTo>
                    <a:pt x="27159" y="1829"/>
                    <a:pt x="25264" y="3326"/>
                    <a:pt x="23220" y="4582"/>
                  </a:cubicBezTo>
                  <a:cubicBezTo>
                    <a:pt x="23813" y="5383"/>
                    <a:pt x="24433" y="6146"/>
                    <a:pt x="25285" y="6633"/>
                  </a:cubicBezTo>
                  <a:cubicBezTo>
                    <a:pt x="26818" y="7508"/>
                    <a:pt x="28705" y="7271"/>
                    <a:pt x="30470" y="7345"/>
                  </a:cubicBezTo>
                  <a:cubicBezTo>
                    <a:pt x="32231" y="7420"/>
                    <a:pt x="34275" y="8101"/>
                    <a:pt x="34766" y="9798"/>
                  </a:cubicBezTo>
                  <a:cubicBezTo>
                    <a:pt x="34861" y="10128"/>
                    <a:pt x="34885" y="10472"/>
                    <a:pt x="34888" y="10817"/>
                  </a:cubicBezTo>
                  <a:lnTo>
                    <a:pt x="37481" y="10817"/>
                  </a:lnTo>
                  <a:cubicBezTo>
                    <a:pt x="37631" y="8285"/>
                    <a:pt x="37559" y="5747"/>
                    <a:pt x="36690" y="3373"/>
                  </a:cubicBezTo>
                  <a:cubicBezTo>
                    <a:pt x="36272" y="2228"/>
                    <a:pt x="35613" y="1087"/>
                    <a:pt x="34524" y="477"/>
                  </a:cubicBezTo>
                  <a:cubicBezTo>
                    <a:pt x="33917" y="140"/>
                    <a:pt x="33250" y="0"/>
                    <a:pt x="325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1" name="Google Shape;1801;p35"/>
            <p:cNvSpPr/>
            <p:nvPr/>
          </p:nvSpPr>
          <p:spPr>
            <a:xfrm>
              <a:off x="4333158" y="4950520"/>
              <a:ext cx="1938475" cy="193176"/>
            </a:xfrm>
            <a:custGeom>
              <a:rect b="b" l="l" r="r" t="t"/>
              <a:pathLst>
                <a:path extrusionOk="0" h="6235" w="26621">
                  <a:moveTo>
                    <a:pt x="14952" y="0"/>
                  </a:moveTo>
                  <a:cubicBezTo>
                    <a:pt x="14762" y="120"/>
                    <a:pt x="14570" y="232"/>
                    <a:pt x="14380" y="344"/>
                  </a:cubicBezTo>
                  <a:cubicBezTo>
                    <a:pt x="12537" y="1421"/>
                    <a:pt x="10425" y="2266"/>
                    <a:pt x="8299" y="2266"/>
                  </a:cubicBezTo>
                  <a:cubicBezTo>
                    <a:pt x="7812" y="2266"/>
                    <a:pt x="7321" y="2222"/>
                    <a:pt x="6834" y="2126"/>
                  </a:cubicBezTo>
                  <a:cubicBezTo>
                    <a:pt x="5465" y="1854"/>
                    <a:pt x="4224" y="1186"/>
                    <a:pt x="2954" y="607"/>
                  </a:cubicBezTo>
                  <a:cubicBezTo>
                    <a:pt x="1543" y="2214"/>
                    <a:pt x="515" y="4160"/>
                    <a:pt x="1" y="6235"/>
                  </a:cubicBezTo>
                  <a:lnTo>
                    <a:pt x="26620" y="6235"/>
                  </a:lnTo>
                  <a:cubicBezTo>
                    <a:pt x="26617" y="5890"/>
                    <a:pt x="26593" y="5546"/>
                    <a:pt x="26498" y="5216"/>
                  </a:cubicBezTo>
                  <a:cubicBezTo>
                    <a:pt x="26007" y="3519"/>
                    <a:pt x="23963" y="2838"/>
                    <a:pt x="22202" y="2763"/>
                  </a:cubicBezTo>
                  <a:cubicBezTo>
                    <a:pt x="20437" y="2689"/>
                    <a:pt x="18550" y="2926"/>
                    <a:pt x="17017" y="2051"/>
                  </a:cubicBezTo>
                  <a:cubicBezTo>
                    <a:pt x="16165" y="1564"/>
                    <a:pt x="15545" y="801"/>
                    <a:pt x="149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5"/>
          <p:cNvSpPr txBox="1"/>
          <p:nvPr>
            <p:ph type="ctrTitle"/>
          </p:nvPr>
        </p:nvSpPr>
        <p:spPr>
          <a:xfrm>
            <a:off x="6430548" y="2628993"/>
            <a:ext cx="1371600" cy="2742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0" name="Google Shape;100;p5"/>
          <p:cNvSpPr txBox="1"/>
          <p:nvPr>
            <p:ph idx="1" type="subTitle"/>
          </p:nvPr>
        </p:nvSpPr>
        <p:spPr>
          <a:xfrm>
            <a:off x="5042950" y="3122523"/>
            <a:ext cx="2743200" cy="114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200"/>
              <a:buFont typeface="Roboto Condensed Light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/>
        </p:txBody>
      </p:sp>
      <p:sp>
        <p:nvSpPr>
          <p:cNvPr id="101" name="Google Shape;101;p5"/>
          <p:cNvSpPr txBox="1"/>
          <p:nvPr>
            <p:ph idx="2" type="title"/>
          </p:nvPr>
        </p:nvSpPr>
        <p:spPr>
          <a:xfrm>
            <a:off x="914238" y="507144"/>
            <a:ext cx="73152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02" name="Google Shape;102;p5"/>
          <p:cNvSpPr txBox="1"/>
          <p:nvPr>
            <p:ph idx="3" type="ctrTitle"/>
          </p:nvPr>
        </p:nvSpPr>
        <p:spPr>
          <a:xfrm>
            <a:off x="1221943" y="2628993"/>
            <a:ext cx="1371600" cy="2742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03" name="Google Shape;103;p5"/>
          <p:cNvSpPr txBox="1"/>
          <p:nvPr>
            <p:ph idx="4" type="subTitle"/>
          </p:nvPr>
        </p:nvSpPr>
        <p:spPr>
          <a:xfrm>
            <a:off x="1359900" y="3118599"/>
            <a:ext cx="2743200" cy="114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200"/>
              <a:buFont typeface="Roboto Condensed Light"/>
              <a:buNone/>
              <a:defRPr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/>
        </p:txBody>
      </p:sp>
      <p:grpSp>
        <p:nvGrpSpPr>
          <p:cNvPr id="104" name="Google Shape;104;p5"/>
          <p:cNvGrpSpPr/>
          <p:nvPr/>
        </p:nvGrpSpPr>
        <p:grpSpPr>
          <a:xfrm>
            <a:off x="-720095" y="3263904"/>
            <a:ext cx="3539492" cy="2951122"/>
            <a:chOff x="-720095" y="3263904"/>
            <a:chExt cx="3539492" cy="2951122"/>
          </a:xfrm>
        </p:grpSpPr>
        <p:sp>
          <p:nvSpPr>
            <p:cNvPr id="105" name="Google Shape;105;p5"/>
            <p:cNvSpPr/>
            <p:nvPr/>
          </p:nvSpPr>
          <p:spPr>
            <a:xfrm flipH="1" rot="-4042627">
              <a:off x="-482993" y="3745959"/>
              <a:ext cx="1004486" cy="1183368"/>
            </a:xfrm>
            <a:custGeom>
              <a:rect b="b" l="l" r="r" t="t"/>
              <a:pathLst>
                <a:path extrusionOk="0" h="11832" w="10602">
                  <a:moveTo>
                    <a:pt x="5462" y="0"/>
                  </a:moveTo>
                  <a:cubicBezTo>
                    <a:pt x="2372" y="0"/>
                    <a:pt x="1" y="5907"/>
                    <a:pt x="1789" y="9382"/>
                  </a:cubicBezTo>
                  <a:cubicBezTo>
                    <a:pt x="2675" y="11106"/>
                    <a:pt x="4341" y="11832"/>
                    <a:pt x="5925" y="11832"/>
                  </a:cubicBezTo>
                  <a:cubicBezTo>
                    <a:pt x="7628" y="11832"/>
                    <a:pt x="9240" y="10997"/>
                    <a:pt x="9703" y="9654"/>
                  </a:cubicBezTo>
                  <a:cubicBezTo>
                    <a:pt x="10602" y="7063"/>
                    <a:pt x="9546" y="412"/>
                    <a:pt x="5713" y="14"/>
                  </a:cubicBezTo>
                  <a:cubicBezTo>
                    <a:pt x="5628" y="3"/>
                    <a:pt x="5547" y="0"/>
                    <a:pt x="54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5"/>
            <p:cNvSpPr/>
            <p:nvPr/>
          </p:nvSpPr>
          <p:spPr>
            <a:xfrm flipH="1" rot="-1422298">
              <a:off x="-289786" y="3599993"/>
              <a:ext cx="2150190" cy="2278942"/>
            </a:xfrm>
            <a:custGeom>
              <a:rect b="b" l="l" r="r" t="t"/>
              <a:pathLst>
                <a:path extrusionOk="0" h="44554" w="37180">
                  <a:moveTo>
                    <a:pt x="27786" y="0"/>
                  </a:moveTo>
                  <a:cubicBezTo>
                    <a:pt x="24969" y="3347"/>
                    <a:pt x="24958" y="8209"/>
                    <a:pt x="23557" y="12382"/>
                  </a:cubicBezTo>
                  <a:cubicBezTo>
                    <a:pt x="21980" y="17084"/>
                    <a:pt x="18515" y="21019"/>
                    <a:pt x="14327" y="23676"/>
                  </a:cubicBezTo>
                  <a:cubicBezTo>
                    <a:pt x="10400" y="26173"/>
                    <a:pt x="5653" y="27775"/>
                    <a:pt x="2944" y="31561"/>
                  </a:cubicBezTo>
                  <a:cubicBezTo>
                    <a:pt x="1949" y="32947"/>
                    <a:pt x="1294" y="34553"/>
                    <a:pt x="798" y="36188"/>
                  </a:cubicBezTo>
                  <a:cubicBezTo>
                    <a:pt x="336" y="37712"/>
                    <a:pt x="0" y="39289"/>
                    <a:pt x="38" y="40880"/>
                  </a:cubicBezTo>
                  <a:cubicBezTo>
                    <a:pt x="71" y="42154"/>
                    <a:pt x="347" y="43387"/>
                    <a:pt x="817" y="44553"/>
                  </a:cubicBezTo>
                  <a:lnTo>
                    <a:pt x="37179" y="44553"/>
                  </a:lnTo>
                  <a:lnTo>
                    <a:pt x="3717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07" name="Google Shape;107;p5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-408555" y="4129802"/>
              <a:ext cx="3227952" cy="181572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8" name="Google Shape;108;p5"/>
          <p:cNvGrpSpPr/>
          <p:nvPr/>
        </p:nvGrpSpPr>
        <p:grpSpPr>
          <a:xfrm>
            <a:off x="6779002" y="-295280"/>
            <a:ext cx="3020946" cy="1248196"/>
            <a:chOff x="6779002" y="-295280"/>
            <a:chExt cx="3020946" cy="1248196"/>
          </a:xfrm>
        </p:grpSpPr>
        <p:sp>
          <p:nvSpPr>
            <p:cNvPr id="109" name="Google Shape;109;p5"/>
            <p:cNvSpPr/>
            <p:nvPr/>
          </p:nvSpPr>
          <p:spPr>
            <a:xfrm rot="-10552813">
              <a:off x="7265370" y="25277"/>
              <a:ext cx="2293577" cy="846344"/>
            </a:xfrm>
            <a:custGeom>
              <a:rect b="b" l="l" r="r" t="t"/>
              <a:pathLst>
                <a:path extrusionOk="0" h="6095" w="21688">
                  <a:moveTo>
                    <a:pt x="6915" y="1"/>
                  </a:moveTo>
                  <a:cubicBezTo>
                    <a:pt x="5690" y="1"/>
                    <a:pt x="4466" y="306"/>
                    <a:pt x="3406" y="923"/>
                  </a:cubicBezTo>
                  <a:cubicBezTo>
                    <a:pt x="1557" y="2000"/>
                    <a:pt x="287" y="3982"/>
                    <a:pt x="0" y="6094"/>
                  </a:cubicBezTo>
                  <a:lnTo>
                    <a:pt x="21687" y="6094"/>
                  </a:lnTo>
                  <a:cubicBezTo>
                    <a:pt x="21561" y="5767"/>
                    <a:pt x="21367" y="5468"/>
                    <a:pt x="21112" y="5236"/>
                  </a:cubicBezTo>
                  <a:cubicBezTo>
                    <a:pt x="20315" y="4524"/>
                    <a:pt x="19180" y="4357"/>
                    <a:pt x="18114" y="4330"/>
                  </a:cubicBezTo>
                  <a:cubicBezTo>
                    <a:pt x="17047" y="4303"/>
                    <a:pt x="15954" y="4385"/>
                    <a:pt x="14939" y="4058"/>
                  </a:cubicBezTo>
                  <a:cubicBezTo>
                    <a:pt x="13300" y="3526"/>
                    <a:pt x="12179" y="2044"/>
                    <a:pt x="10735" y="1103"/>
                  </a:cubicBezTo>
                  <a:cubicBezTo>
                    <a:pt x="9607" y="370"/>
                    <a:pt x="8261" y="1"/>
                    <a:pt x="691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10" name="Google Shape;110;p5"/>
            <p:cNvGrpSpPr/>
            <p:nvPr/>
          </p:nvGrpSpPr>
          <p:grpSpPr>
            <a:xfrm flipH="1" rot="-10552854">
              <a:off x="6807262" y="-79993"/>
              <a:ext cx="2878776" cy="890349"/>
              <a:chOff x="3098100" y="3849750"/>
              <a:chExt cx="940775" cy="270425"/>
            </a:xfrm>
          </p:grpSpPr>
          <p:sp>
            <p:nvSpPr>
              <p:cNvPr id="111" name="Google Shape;111;p5"/>
              <p:cNvSpPr/>
              <p:nvPr/>
            </p:nvSpPr>
            <p:spPr>
              <a:xfrm>
                <a:off x="3098100" y="3849750"/>
                <a:ext cx="940775" cy="270425"/>
              </a:xfrm>
              <a:custGeom>
                <a:rect b="b" l="l" r="r" t="t"/>
                <a:pathLst>
                  <a:path extrusionOk="0" h="10817" w="37631">
                    <a:moveTo>
                      <a:pt x="7277" y="4167"/>
                    </a:moveTo>
                    <a:cubicBezTo>
                      <a:pt x="5403" y="4167"/>
                      <a:pt x="3533" y="4862"/>
                      <a:pt x="2187" y="6115"/>
                    </a:cubicBezTo>
                    <a:cubicBezTo>
                      <a:pt x="876" y="7338"/>
                      <a:pt x="99" y="9059"/>
                      <a:pt x="0" y="10817"/>
                    </a:cubicBezTo>
                    <a:lnTo>
                      <a:pt x="8269" y="10817"/>
                    </a:lnTo>
                    <a:cubicBezTo>
                      <a:pt x="8783" y="8742"/>
                      <a:pt x="9811" y="6796"/>
                      <a:pt x="11222" y="5189"/>
                    </a:cubicBezTo>
                    <a:cubicBezTo>
                      <a:pt x="10476" y="4848"/>
                      <a:pt x="9716" y="4535"/>
                      <a:pt x="8912" y="4351"/>
                    </a:cubicBezTo>
                    <a:cubicBezTo>
                      <a:pt x="8377" y="4228"/>
                      <a:pt x="7825" y="4167"/>
                      <a:pt x="7277" y="4167"/>
                    </a:cubicBezTo>
                    <a:close/>
                    <a:moveTo>
                      <a:pt x="32561" y="0"/>
                    </a:moveTo>
                    <a:cubicBezTo>
                      <a:pt x="31471" y="0"/>
                      <a:pt x="30337" y="351"/>
                      <a:pt x="29342" y="815"/>
                    </a:cubicBezTo>
                    <a:cubicBezTo>
                      <a:pt x="27159" y="1829"/>
                      <a:pt x="25264" y="3326"/>
                      <a:pt x="23220" y="4582"/>
                    </a:cubicBezTo>
                    <a:cubicBezTo>
                      <a:pt x="23813" y="5383"/>
                      <a:pt x="24433" y="6146"/>
                      <a:pt x="25285" y="6633"/>
                    </a:cubicBezTo>
                    <a:cubicBezTo>
                      <a:pt x="26818" y="7508"/>
                      <a:pt x="28705" y="7271"/>
                      <a:pt x="30470" y="7345"/>
                    </a:cubicBezTo>
                    <a:cubicBezTo>
                      <a:pt x="32231" y="7420"/>
                      <a:pt x="34275" y="8101"/>
                      <a:pt x="34766" y="9798"/>
                    </a:cubicBezTo>
                    <a:cubicBezTo>
                      <a:pt x="34861" y="10128"/>
                      <a:pt x="34885" y="10472"/>
                      <a:pt x="34888" y="10817"/>
                    </a:cubicBezTo>
                    <a:lnTo>
                      <a:pt x="37481" y="10817"/>
                    </a:lnTo>
                    <a:cubicBezTo>
                      <a:pt x="37631" y="8285"/>
                      <a:pt x="37559" y="5747"/>
                      <a:pt x="36690" y="3373"/>
                    </a:cubicBezTo>
                    <a:cubicBezTo>
                      <a:pt x="36272" y="2228"/>
                      <a:pt x="35613" y="1087"/>
                      <a:pt x="34524" y="477"/>
                    </a:cubicBezTo>
                    <a:cubicBezTo>
                      <a:pt x="33917" y="140"/>
                      <a:pt x="33250" y="0"/>
                      <a:pt x="3256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" name="Google Shape;112;p5"/>
              <p:cNvSpPr/>
              <p:nvPr/>
            </p:nvSpPr>
            <p:spPr>
              <a:xfrm>
                <a:off x="3304800" y="3964300"/>
                <a:ext cx="665525" cy="155875"/>
              </a:xfrm>
              <a:custGeom>
                <a:rect b="b" l="l" r="r" t="t"/>
                <a:pathLst>
                  <a:path extrusionOk="0" h="6235" w="26621">
                    <a:moveTo>
                      <a:pt x="14952" y="0"/>
                    </a:moveTo>
                    <a:cubicBezTo>
                      <a:pt x="14762" y="120"/>
                      <a:pt x="14570" y="232"/>
                      <a:pt x="14380" y="344"/>
                    </a:cubicBezTo>
                    <a:cubicBezTo>
                      <a:pt x="12537" y="1421"/>
                      <a:pt x="10425" y="2266"/>
                      <a:pt x="8299" y="2266"/>
                    </a:cubicBezTo>
                    <a:cubicBezTo>
                      <a:pt x="7812" y="2266"/>
                      <a:pt x="7321" y="2222"/>
                      <a:pt x="6834" y="2126"/>
                    </a:cubicBezTo>
                    <a:cubicBezTo>
                      <a:pt x="5465" y="1854"/>
                      <a:pt x="4224" y="1186"/>
                      <a:pt x="2954" y="607"/>
                    </a:cubicBezTo>
                    <a:cubicBezTo>
                      <a:pt x="1543" y="2214"/>
                      <a:pt x="515" y="4160"/>
                      <a:pt x="1" y="6235"/>
                    </a:cubicBezTo>
                    <a:lnTo>
                      <a:pt x="26620" y="6235"/>
                    </a:lnTo>
                    <a:cubicBezTo>
                      <a:pt x="26617" y="5890"/>
                      <a:pt x="26593" y="5546"/>
                      <a:pt x="26498" y="5216"/>
                    </a:cubicBezTo>
                    <a:cubicBezTo>
                      <a:pt x="26007" y="3519"/>
                      <a:pt x="23963" y="2838"/>
                      <a:pt x="22202" y="2763"/>
                    </a:cubicBezTo>
                    <a:cubicBezTo>
                      <a:pt x="20437" y="2689"/>
                      <a:pt x="18550" y="2926"/>
                      <a:pt x="17017" y="2051"/>
                    </a:cubicBezTo>
                    <a:cubicBezTo>
                      <a:pt x="16165" y="1564"/>
                      <a:pt x="15545" y="801"/>
                      <a:pt x="1495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id="113" name="Google Shape;113;p5"/>
            <p:cNvPicPr preferRelativeResize="0"/>
            <p:nvPr/>
          </p:nvPicPr>
          <p:blipFill rotWithShape="1">
            <a:blip r:embed="rId2">
              <a:alphaModFix/>
            </a:blip>
            <a:srcRect b="0" l="0" r="67147" t="0"/>
            <a:stretch/>
          </p:blipFill>
          <p:spPr>
            <a:xfrm rot="-5400000">
              <a:off x="8361850" y="-672905"/>
              <a:ext cx="1060474" cy="181572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6"/>
          <p:cNvSpPr txBox="1"/>
          <p:nvPr>
            <p:ph type="title"/>
          </p:nvPr>
        </p:nvSpPr>
        <p:spPr>
          <a:xfrm>
            <a:off x="914400" y="505472"/>
            <a:ext cx="73152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116" name="Google Shape;116;p6"/>
          <p:cNvGrpSpPr/>
          <p:nvPr/>
        </p:nvGrpSpPr>
        <p:grpSpPr>
          <a:xfrm>
            <a:off x="-65294" y="2635223"/>
            <a:ext cx="4507248" cy="2851719"/>
            <a:chOff x="-65294" y="2635223"/>
            <a:chExt cx="4507248" cy="2851719"/>
          </a:xfrm>
        </p:grpSpPr>
        <p:sp>
          <p:nvSpPr>
            <p:cNvPr id="117" name="Google Shape;117;p6"/>
            <p:cNvSpPr/>
            <p:nvPr/>
          </p:nvSpPr>
          <p:spPr>
            <a:xfrm>
              <a:off x="-37819" y="3229639"/>
              <a:ext cx="642082" cy="720274"/>
            </a:xfrm>
            <a:custGeom>
              <a:rect b="b" l="l" r="r" t="t"/>
              <a:pathLst>
                <a:path extrusionOk="0" h="13525" w="8249">
                  <a:moveTo>
                    <a:pt x="1" y="1"/>
                  </a:moveTo>
                  <a:lnTo>
                    <a:pt x="1" y="13149"/>
                  </a:lnTo>
                  <a:cubicBezTo>
                    <a:pt x="904" y="13390"/>
                    <a:pt x="1832" y="13525"/>
                    <a:pt x="2764" y="13525"/>
                  </a:cubicBezTo>
                  <a:cubicBezTo>
                    <a:pt x="2962" y="13525"/>
                    <a:pt x="3161" y="13519"/>
                    <a:pt x="3359" y="13506"/>
                  </a:cubicBezTo>
                  <a:cubicBezTo>
                    <a:pt x="4938" y="13408"/>
                    <a:pt x="6513" y="12870"/>
                    <a:pt x="7795" y="11950"/>
                  </a:cubicBezTo>
                  <a:cubicBezTo>
                    <a:pt x="8032" y="10960"/>
                    <a:pt x="8211" y="9965"/>
                    <a:pt x="8220" y="8961"/>
                  </a:cubicBezTo>
                  <a:cubicBezTo>
                    <a:pt x="8248" y="6263"/>
                    <a:pt x="6970" y="3580"/>
                    <a:pt x="4858" y="1896"/>
                  </a:cubicBezTo>
                  <a:cubicBezTo>
                    <a:pt x="3476" y="797"/>
                    <a:pt x="1760" y="147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6"/>
            <p:cNvSpPr/>
            <p:nvPr/>
          </p:nvSpPr>
          <p:spPr>
            <a:xfrm>
              <a:off x="-37819" y="3866020"/>
              <a:ext cx="2675353" cy="1620922"/>
            </a:xfrm>
            <a:custGeom>
              <a:rect b="b" l="l" r="r" t="t"/>
              <a:pathLst>
                <a:path extrusionOk="0" h="30437" w="34371">
                  <a:moveTo>
                    <a:pt x="7795" y="0"/>
                  </a:moveTo>
                  <a:lnTo>
                    <a:pt x="7795" y="0"/>
                  </a:lnTo>
                  <a:cubicBezTo>
                    <a:pt x="6513" y="920"/>
                    <a:pt x="4938" y="1458"/>
                    <a:pt x="3359" y="1556"/>
                  </a:cubicBezTo>
                  <a:cubicBezTo>
                    <a:pt x="3161" y="1569"/>
                    <a:pt x="2962" y="1575"/>
                    <a:pt x="2764" y="1575"/>
                  </a:cubicBezTo>
                  <a:cubicBezTo>
                    <a:pt x="1832" y="1575"/>
                    <a:pt x="904" y="1440"/>
                    <a:pt x="1" y="1199"/>
                  </a:cubicBezTo>
                  <a:lnTo>
                    <a:pt x="1" y="30437"/>
                  </a:lnTo>
                  <a:lnTo>
                    <a:pt x="33058" y="30437"/>
                  </a:lnTo>
                  <a:cubicBezTo>
                    <a:pt x="33441" y="29682"/>
                    <a:pt x="33737" y="28895"/>
                    <a:pt x="33874" y="28051"/>
                  </a:cubicBezTo>
                  <a:cubicBezTo>
                    <a:pt x="34370" y="24967"/>
                    <a:pt x="32507" y="21872"/>
                    <a:pt x="29965" y="20052"/>
                  </a:cubicBezTo>
                  <a:cubicBezTo>
                    <a:pt x="27419" y="18237"/>
                    <a:pt x="24297" y="17464"/>
                    <a:pt x="21231" y="16836"/>
                  </a:cubicBezTo>
                  <a:cubicBezTo>
                    <a:pt x="18166" y="16209"/>
                    <a:pt x="15030" y="15681"/>
                    <a:pt x="12248" y="14252"/>
                  </a:cubicBezTo>
                  <a:cubicBezTo>
                    <a:pt x="9465" y="12828"/>
                    <a:pt x="7037" y="10305"/>
                    <a:pt x="6622" y="7206"/>
                  </a:cubicBezTo>
                  <a:cubicBezTo>
                    <a:pt x="6296" y="4777"/>
                    <a:pt x="7216" y="2405"/>
                    <a:pt x="77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19" name="Google Shape;119;p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-65294" y="2635223"/>
              <a:ext cx="429975" cy="12595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0" name="Google Shape;120;p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716277" y="4757905"/>
              <a:ext cx="2725678" cy="43189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1" name="Google Shape;121;p6"/>
          <p:cNvGrpSpPr/>
          <p:nvPr/>
        </p:nvGrpSpPr>
        <p:grpSpPr>
          <a:xfrm>
            <a:off x="6920084" y="-349974"/>
            <a:ext cx="2501000" cy="1597424"/>
            <a:chOff x="6920084" y="-349974"/>
            <a:chExt cx="2501000" cy="1597424"/>
          </a:xfrm>
        </p:grpSpPr>
        <p:sp>
          <p:nvSpPr>
            <p:cNvPr id="122" name="Google Shape;122;p6"/>
            <p:cNvSpPr/>
            <p:nvPr/>
          </p:nvSpPr>
          <p:spPr>
            <a:xfrm>
              <a:off x="7667903" y="-136207"/>
              <a:ext cx="1600774" cy="1383657"/>
            </a:xfrm>
            <a:custGeom>
              <a:rect b="b" l="l" r="r" t="t"/>
              <a:pathLst>
                <a:path extrusionOk="0" h="25893" w="29956">
                  <a:moveTo>
                    <a:pt x="1594" y="1"/>
                  </a:moveTo>
                  <a:cubicBezTo>
                    <a:pt x="501" y="1468"/>
                    <a:pt x="0" y="3372"/>
                    <a:pt x="269" y="5183"/>
                  </a:cubicBezTo>
                  <a:cubicBezTo>
                    <a:pt x="566" y="7212"/>
                    <a:pt x="1811" y="9079"/>
                    <a:pt x="3570" y="10130"/>
                  </a:cubicBezTo>
                  <a:cubicBezTo>
                    <a:pt x="7155" y="12276"/>
                    <a:pt x="12261" y="11003"/>
                    <a:pt x="15412" y="13748"/>
                  </a:cubicBezTo>
                  <a:cubicBezTo>
                    <a:pt x="17755" y="15785"/>
                    <a:pt x="18105" y="19274"/>
                    <a:pt x="19798" y="21873"/>
                  </a:cubicBezTo>
                  <a:cubicBezTo>
                    <a:pt x="21137" y="23924"/>
                    <a:pt x="23357" y="25377"/>
                    <a:pt x="25773" y="25778"/>
                  </a:cubicBezTo>
                  <a:cubicBezTo>
                    <a:pt x="26239" y="25855"/>
                    <a:pt x="26710" y="25892"/>
                    <a:pt x="27182" y="25892"/>
                  </a:cubicBezTo>
                  <a:cubicBezTo>
                    <a:pt x="28121" y="25892"/>
                    <a:pt x="29060" y="25743"/>
                    <a:pt x="29956" y="25456"/>
                  </a:cubicBezTo>
                  <a:lnTo>
                    <a:pt x="299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23" name="Google Shape;123;p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920084" y="-349974"/>
              <a:ext cx="2501000" cy="13836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7"/>
          <p:cNvSpPr txBox="1"/>
          <p:nvPr>
            <p:ph type="title"/>
          </p:nvPr>
        </p:nvSpPr>
        <p:spPr>
          <a:xfrm>
            <a:off x="4572000" y="1697008"/>
            <a:ext cx="3660900" cy="88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6" name="Google Shape;126;p7"/>
          <p:cNvSpPr txBox="1"/>
          <p:nvPr>
            <p:ph idx="1" type="subTitle"/>
          </p:nvPr>
        </p:nvSpPr>
        <p:spPr>
          <a:xfrm>
            <a:off x="4573650" y="2589965"/>
            <a:ext cx="3657600" cy="186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27" name="Google Shape;127;p7"/>
          <p:cNvGrpSpPr/>
          <p:nvPr/>
        </p:nvGrpSpPr>
        <p:grpSpPr>
          <a:xfrm>
            <a:off x="-1204808" y="-74100"/>
            <a:ext cx="7231283" cy="5464048"/>
            <a:chOff x="-1204808" y="-74100"/>
            <a:chExt cx="7231283" cy="5464048"/>
          </a:xfrm>
        </p:grpSpPr>
        <p:sp>
          <p:nvSpPr>
            <p:cNvPr id="128" name="Google Shape;128;p7"/>
            <p:cNvSpPr/>
            <p:nvPr/>
          </p:nvSpPr>
          <p:spPr>
            <a:xfrm rot="10800000">
              <a:off x="4153341" y="4476950"/>
              <a:ext cx="1156796" cy="708608"/>
            </a:xfrm>
            <a:custGeom>
              <a:rect b="b" l="l" r="r" t="t"/>
              <a:pathLst>
                <a:path extrusionOk="0" h="8282" w="15223">
                  <a:moveTo>
                    <a:pt x="0" y="1"/>
                  </a:moveTo>
                  <a:cubicBezTo>
                    <a:pt x="1891" y="2425"/>
                    <a:pt x="4014" y="4641"/>
                    <a:pt x="6636" y="6221"/>
                  </a:cubicBezTo>
                  <a:cubicBezTo>
                    <a:pt x="8786" y="7515"/>
                    <a:pt x="11353" y="8281"/>
                    <a:pt x="13851" y="8281"/>
                  </a:cubicBezTo>
                  <a:cubicBezTo>
                    <a:pt x="14312" y="8281"/>
                    <a:pt x="14770" y="8255"/>
                    <a:pt x="15223" y="8202"/>
                  </a:cubicBezTo>
                  <a:cubicBezTo>
                    <a:pt x="14696" y="5500"/>
                    <a:pt x="14653" y="2713"/>
                    <a:pt x="151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7"/>
            <p:cNvSpPr/>
            <p:nvPr/>
          </p:nvSpPr>
          <p:spPr>
            <a:xfrm rot="10800000">
              <a:off x="395212" y="361343"/>
              <a:ext cx="3758237" cy="4824215"/>
            </a:xfrm>
            <a:custGeom>
              <a:rect b="b" l="l" r="r" t="t"/>
              <a:pathLst>
                <a:path extrusionOk="0" h="56384" w="49457">
                  <a:moveTo>
                    <a:pt x="26052" y="1"/>
                  </a:moveTo>
                  <a:cubicBezTo>
                    <a:pt x="26452" y="1670"/>
                    <a:pt x="26646" y="3363"/>
                    <a:pt x="26302" y="5033"/>
                  </a:cubicBezTo>
                  <a:cubicBezTo>
                    <a:pt x="25788" y="7540"/>
                    <a:pt x="23582" y="9869"/>
                    <a:pt x="21120" y="9869"/>
                  </a:cubicBezTo>
                  <a:cubicBezTo>
                    <a:pt x="20849" y="9869"/>
                    <a:pt x="20574" y="9841"/>
                    <a:pt x="20299" y="9782"/>
                  </a:cubicBezTo>
                  <a:cubicBezTo>
                    <a:pt x="18318" y="9357"/>
                    <a:pt x="16978" y="7566"/>
                    <a:pt x="15743" y="5957"/>
                  </a:cubicBezTo>
                  <a:cubicBezTo>
                    <a:pt x="14512" y="4345"/>
                    <a:pt x="12946" y="2661"/>
                    <a:pt x="10918" y="2610"/>
                  </a:cubicBezTo>
                  <a:cubicBezTo>
                    <a:pt x="10884" y="2609"/>
                    <a:pt x="10851" y="2608"/>
                    <a:pt x="10817" y="2608"/>
                  </a:cubicBezTo>
                  <a:cubicBezTo>
                    <a:pt x="8301" y="2608"/>
                    <a:pt x="6557" y="5052"/>
                    <a:pt x="4495" y="6523"/>
                  </a:cubicBezTo>
                  <a:cubicBezTo>
                    <a:pt x="3156" y="7481"/>
                    <a:pt x="1609" y="8014"/>
                    <a:pt x="1" y="8202"/>
                  </a:cubicBezTo>
                  <a:cubicBezTo>
                    <a:pt x="1307" y="14936"/>
                    <a:pt x="5566" y="21137"/>
                    <a:pt x="11645" y="24368"/>
                  </a:cubicBezTo>
                  <a:cubicBezTo>
                    <a:pt x="14611" y="25938"/>
                    <a:pt x="17888" y="26839"/>
                    <a:pt x="20906" y="28306"/>
                  </a:cubicBezTo>
                  <a:cubicBezTo>
                    <a:pt x="23929" y="29773"/>
                    <a:pt x="26816" y="31984"/>
                    <a:pt x="27952" y="35139"/>
                  </a:cubicBezTo>
                  <a:cubicBezTo>
                    <a:pt x="29456" y="39313"/>
                    <a:pt x="27580" y="44118"/>
                    <a:pt x="29014" y="48315"/>
                  </a:cubicBezTo>
                  <a:cubicBezTo>
                    <a:pt x="30163" y="51696"/>
                    <a:pt x="33276" y="54050"/>
                    <a:pt x="36534" y="55507"/>
                  </a:cubicBezTo>
                  <a:cubicBezTo>
                    <a:pt x="37276" y="55837"/>
                    <a:pt x="38034" y="56129"/>
                    <a:pt x="38804" y="56384"/>
                  </a:cubicBezTo>
                  <a:cubicBezTo>
                    <a:pt x="40256" y="54366"/>
                    <a:pt x="42058" y="52612"/>
                    <a:pt x="43741" y="50772"/>
                  </a:cubicBezTo>
                  <a:cubicBezTo>
                    <a:pt x="45645" y="48688"/>
                    <a:pt x="47443" y="46400"/>
                    <a:pt x="48277" y="43708"/>
                  </a:cubicBezTo>
                  <a:cubicBezTo>
                    <a:pt x="49456" y="39897"/>
                    <a:pt x="48551" y="35728"/>
                    <a:pt x="46985" y="32059"/>
                  </a:cubicBezTo>
                  <a:cubicBezTo>
                    <a:pt x="45419" y="28391"/>
                    <a:pt x="43207" y="25028"/>
                    <a:pt x="41614" y="21374"/>
                  </a:cubicBezTo>
                  <a:cubicBezTo>
                    <a:pt x="40015" y="17713"/>
                    <a:pt x="39048" y="13573"/>
                    <a:pt x="40138" y="9734"/>
                  </a:cubicBezTo>
                  <a:cubicBezTo>
                    <a:pt x="41397" y="5298"/>
                    <a:pt x="45151" y="2100"/>
                    <a:pt x="493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7"/>
            <p:cNvSpPr/>
            <p:nvPr/>
          </p:nvSpPr>
          <p:spPr>
            <a:xfrm rot="10800000">
              <a:off x="2128619" y="4341080"/>
              <a:ext cx="2068144" cy="844477"/>
            </a:xfrm>
            <a:custGeom>
              <a:rect b="b" l="l" r="r" t="t"/>
              <a:pathLst>
                <a:path extrusionOk="0" h="9870" w="27216">
                  <a:moveTo>
                    <a:pt x="501" y="1"/>
                  </a:moveTo>
                  <a:cubicBezTo>
                    <a:pt x="1" y="2713"/>
                    <a:pt x="44" y="5500"/>
                    <a:pt x="571" y="8202"/>
                  </a:cubicBezTo>
                  <a:cubicBezTo>
                    <a:pt x="2179" y="8014"/>
                    <a:pt x="3726" y="7481"/>
                    <a:pt x="5065" y="6523"/>
                  </a:cubicBezTo>
                  <a:cubicBezTo>
                    <a:pt x="7127" y="5052"/>
                    <a:pt x="8871" y="2608"/>
                    <a:pt x="11387" y="2608"/>
                  </a:cubicBezTo>
                  <a:cubicBezTo>
                    <a:pt x="11421" y="2608"/>
                    <a:pt x="11454" y="2609"/>
                    <a:pt x="11488" y="2610"/>
                  </a:cubicBezTo>
                  <a:cubicBezTo>
                    <a:pt x="13516" y="2661"/>
                    <a:pt x="15082" y="4345"/>
                    <a:pt x="16313" y="5957"/>
                  </a:cubicBezTo>
                  <a:cubicBezTo>
                    <a:pt x="17548" y="7566"/>
                    <a:pt x="18888" y="9357"/>
                    <a:pt x="20869" y="9782"/>
                  </a:cubicBezTo>
                  <a:cubicBezTo>
                    <a:pt x="21144" y="9841"/>
                    <a:pt x="21419" y="9869"/>
                    <a:pt x="21690" y="9869"/>
                  </a:cubicBezTo>
                  <a:cubicBezTo>
                    <a:pt x="24152" y="9869"/>
                    <a:pt x="26358" y="7540"/>
                    <a:pt x="26872" y="5033"/>
                  </a:cubicBezTo>
                  <a:cubicBezTo>
                    <a:pt x="27216" y="3363"/>
                    <a:pt x="27022" y="1670"/>
                    <a:pt x="266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7"/>
            <p:cNvSpPr/>
            <p:nvPr/>
          </p:nvSpPr>
          <p:spPr>
            <a:xfrm rot="10800000">
              <a:off x="2356486" y="-55043"/>
              <a:ext cx="2800232" cy="1123659"/>
            </a:xfrm>
            <a:custGeom>
              <a:rect b="b" l="l" r="r" t="t"/>
              <a:pathLst>
                <a:path extrusionOk="0" h="13133" w="36850">
                  <a:moveTo>
                    <a:pt x="14044" y="0"/>
                  </a:moveTo>
                  <a:cubicBezTo>
                    <a:pt x="12205" y="0"/>
                    <a:pt x="10289" y="657"/>
                    <a:pt x="8668" y="1584"/>
                  </a:cubicBezTo>
                  <a:cubicBezTo>
                    <a:pt x="4371" y="4041"/>
                    <a:pt x="1189" y="8337"/>
                    <a:pt x="0" y="13133"/>
                  </a:cubicBezTo>
                  <a:lnTo>
                    <a:pt x="36850" y="13133"/>
                  </a:lnTo>
                  <a:cubicBezTo>
                    <a:pt x="36845" y="12656"/>
                    <a:pt x="36812" y="12180"/>
                    <a:pt x="36680" y="11722"/>
                  </a:cubicBezTo>
                  <a:cubicBezTo>
                    <a:pt x="36001" y="9374"/>
                    <a:pt x="33171" y="8431"/>
                    <a:pt x="30733" y="8327"/>
                  </a:cubicBezTo>
                  <a:cubicBezTo>
                    <a:pt x="28290" y="8224"/>
                    <a:pt x="25678" y="8553"/>
                    <a:pt x="23555" y="7341"/>
                  </a:cubicBezTo>
                  <a:cubicBezTo>
                    <a:pt x="20919" y="5837"/>
                    <a:pt x="19882" y="2400"/>
                    <a:pt x="17278" y="843"/>
                  </a:cubicBezTo>
                  <a:cubicBezTo>
                    <a:pt x="16288" y="251"/>
                    <a:pt x="15181" y="0"/>
                    <a:pt x="140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7"/>
            <p:cNvSpPr/>
            <p:nvPr/>
          </p:nvSpPr>
          <p:spPr>
            <a:xfrm rot="10800000">
              <a:off x="-764693" y="248660"/>
              <a:ext cx="1969585" cy="4936898"/>
            </a:xfrm>
            <a:custGeom>
              <a:rect b="b" l="l" r="r" t="t"/>
              <a:pathLst>
                <a:path extrusionOk="0" h="57701" w="25919">
                  <a:moveTo>
                    <a:pt x="10540" y="1"/>
                  </a:moveTo>
                  <a:cubicBezTo>
                    <a:pt x="6348" y="2100"/>
                    <a:pt x="2594" y="5298"/>
                    <a:pt x="1335" y="9734"/>
                  </a:cubicBezTo>
                  <a:cubicBezTo>
                    <a:pt x="245" y="13573"/>
                    <a:pt x="1212" y="17713"/>
                    <a:pt x="2811" y="21374"/>
                  </a:cubicBezTo>
                  <a:cubicBezTo>
                    <a:pt x="4404" y="25028"/>
                    <a:pt x="6616" y="28391"/>
                    <a:pt x="8182" y="32059"/>
                  </a:cubicBezTo>
                  <a:cubicBezTo>
                    <a:pt x="9748" y="35728"/>
                    <a:pt x="10653" y="39897"/>
                    <a:pt x="9474" y="43708"/>
                  </a:cubicBezTo>
                  <a:cubicBezTo>
                    <a:pt x="8640" y="46400"/>
                    <a:pt x="6842" y="48688"/>
                    <a:pt x="4938" y="50772"/>
                  </a:cubicBezTo>
                  <a:cubicBezTo>
                    <a:pt x="3255" y="52612"/>
                    <a:pt x="1453" y="54366"/>
                    <a:pt x="1" y="56384"/>
                  </a:cubicBezTo>
                  <a:cubicBezTo>
                    <a:pt x="2642" y="57263"/>
                    <a:pt x="5429" y="57701"/>
                    <a:pt x="8215" y="57701"/>
                  </a:cubicBezTo>
                  <a:cubicBezTo>
                    <a:pt x="12497" y="57701"/>
                    <a:pt x="16780" y="56668"/>
                    <a:pt x="20543" y="54620"/>
                  </a:cubicBezTo>
                  <a:cubicBezTo>
                    <a:pt x="22504" y="53554"/>
                    <a:pt x="24311" y="52224"/>
                    <a:pt x="25919" y="50683"/>
                  </a:cubicBezTo>
                  <a:lnTo>
                    <a:pt x="25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7"/>
            <p:cNvSpPr/>
            <p:nvPr/>
          </p:nvSpPr>
          <p:spPr>
            <a:xfrm rot="10800000">
              <a:off x="2068004" y="-55044"/>
              <a:ext cx="3958471" cy="1281175"/>
            </a:xfrm>
            <a:custGeom>
              <a:rect b="b" l="l" r="r" t="t"/>
              <a:pathLst>
                <a:path extrusionOk="0" h="14974" w="52092">
                  <a:moveTo>
                    <a:pt x="10073" y="5769"/>
                  </a:moveTo>
                  <a:cubicBezTo>
                    <a:pt x="7479" y="5769"/>
                    <a:pt x="4891" y="6731"/>
                    <a:pt x="3028" y="8466"/>
                  </a:cubicBezTo>
                  <a:cubicBezTo>
                    <a:pt x="1213" y="10159"/>
                    <a:pt x="137" y="12540"/>
                    <a:pt x="0" y="14974"/>
                  </a:cubicBezTo>
                  <a:lnTo>
                    <a:pt x="11446" y="14974"/>
                  </a:lnTo>
                  <a:cubicBezTo>
                    <a:pt x="12158" y="12102"/>
                    <a:pt x="13582" y="9408"/>
                    <a:pt x="15534" y="7183"/>
                  </a:cubicBezTo>
                  <a:cubicBezTo>
                    <a:pt x="14502" y="6711"/>
                    <a:pt x="13450" y="6278"/>
                    <a:pt x="12337" y="6023"/>
                  </a:cubicBezTo>
                  <a:cubicBezTo>
                    <a:pt x="11597" y="5853"/>
                    <a:pt x="10833" y="5769"/>
                    <a:pt x="10073" y="5769"/>
                  </a:cubicBezTo>
                  <a:close/>
                  <a:moveTo>
                    <a:pt x="45074" y="1"/>
                  </a:moveTo>
                  <a:cubicBezTo>
                    <a:pt x="43566" y="1"/>
                    <a:pt x="41995" y="486"/>
                    <a:pt x="40619" y="1128"/>
                  </a:cubicBezTo>
                  <a:cubicBezTo>
                    <a:pt x="37595" y="2533"/>
                    <a:pt x="34973" y="4604"/>
                    <a:pt x="32144" y="6344"/>
                  </a:cubicBezTo>
                  <a:cubicBezTo>
                    <a:pt x="32964" y="7452"/>
                    <a:pt x="33822" y="8509"/>
                    <a:pt x="35001" y="9182"/>
                  </a:cubicBezTo>
                  <a:cubicBezTo>
                    <a:pt x="37124" y="10394"/>
                    <a:pt x="39736" y="10065"/>
                    <a:pt x="42179" y="10168"/>
                  </a:cubicBezTo>
                  <a:cubicBezTo>
                    <a:pt x="44617" y="10272"/>
                    <a:pt x="47447" y="11215"/>
                    <a:pt x="48126" y="13563"/>
                  </a:cubicBezTo>
                  <a:cubicBezTo>
                    <a:pt x="48258" y="14021"/>
                    <a:pt x="48291" y="14497"/>
                    <a:pt x="48296" y="14974"/>
                  </a:cubicBezTo>
                  <a:lnTo>
                    <a:pt x="51884" y="14974"/>
                  </a:lnTo>
                  <a:cubicBezTo>
                    <a:pt x="52092" y="11470"/>
                    <a:pt x="51993" y="7956"/>
                    <a:pt x="50790" y="4670"/>
                  </a:cubicBezTo>
                  <a:cubicBezTo>
                    <a:pt x="50211" y="3085"/>
                    <a:pt x="49299" y="1505"/>
                    <a:pt x="47791" y="661"/>
                  </a:cubicBezTo>
                  <a:cubicBezTo>
                    <a:pt x="46951" y="194"/>
                    <a:pt x="46027" y="1"/>
                    <a:pt x="450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7"/>
            <p:cNvSpPr/>
            <p:nvPr/>
          </p:nvSpPr>
          <p:spPr>
            <a:xfrm rot="10800000">
              <a:off x="2356486" y="-55039"/>
              <a:ext cx="2800232" cy="738468"/>
            </a:xfrm>
            <a:custGeom>
              <a:rect b="b" l="l" r="r" t="t"/>
              <a:pathLst>
                <a:path extrusionOk="0" h="8631" w="36850">
                  <a:moveTo>
                    <a:pt x="20698" y="1"/>
                  </a:moveTo>
                  <a:cubicBezTo>
                    <a:pt x="20434" y="166"/>
                    <a:pt x="20169" y="321"/>
                    <a:pt x="19905" y="477"/>
                  </a:cubicBezTo>
                  <a:cubicBezTo>
                    <a:pt x="17354" y="1968"/>
                    <a:pt x="14431" y="3137"/>
                    <a:pt x="11488" y="3137"/>
                  </a:cubicBezTo>
                  <a:cubicBezTo>
                    <a:pt x="10814" y="3137"/>
                    <a:pt x="10134" y="3076"/>
                    <a:pt x="9460" y="2943"/>
                  </a:cubicBezTo>
                  <a:cubicBezTo>
                    <a:pt x="7564" y="2566"/>
                    <a:pt x="5847" y="1642"/>
                    <a:pt x="4088" y="840"/>
                  </a:cubicBezTo>
                  <a:cubicBezTo>
                    <a:pt x="2136" y="3065"/>
                    <a:pt x="712" y="5759"/>
                    <a:pt x="0" y="8631"/>
                  </a:cubicBezTo>
                  <a:lnTo>
                    <a:pt x="36850" y="8631"/>
                  </a:lnTo>
                  <a:cubicBezTo>
                    <a:pt x="36845" y="8154"/>
                    <a:pt x="36812" y="7678"/>
                    <a:pt x="36680" y="7220"/>
                  </a:cubicBezTo>
                  <a:cubicBezTo>
                    <a:pt x="36001" y="4872"/>
                    <a:pt x="33171" y="3929"/>
                    <a:pt x="30733" y="3825"/>
                  </a:cubicBezTo>
                  <a:cubicBezTo>
                    <a:pt x="28290" y="3722"/>
                    <a:pt x="25678" y="4051"/>
                    <a:pt x="23555" y="2839"/>
                  </a:cubicBezTo>
                  <a:cubicBezTo>
                    <a:pt x="22376" y="2166"/>
                    <a:pt x="21518" y="1109"/>
                    <a:pt x="2069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7"/>
            <p:cNvSpPr/>
            <p:nvPr/>
          </p:nvSpPr>
          <p:spPr>
            <a:xfrm rot="10800000">
              <a:off x="874085" y="729362"/>
              <a:ext cx="1115229" cy="1401387"/>
            </a:xfrm>
            <a:custGeom>
              <a:rect b="b" l="l" r="r" t="t"/>
              <a:pathLst>
                <a:path extrusionOk="0" h="16379" w="14676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7"/>
            <p:cNvSpPr/>
            <p:nvPr/>
          </p:nvSpPr>
          <p:spPr>
            <a:xfrm rot="10800000">
              <a:off x="-764698" y="-55041"/>
              <a:ext cx="2149149" cy="904284"/>
            </a:xfrm>
            <a:custGeom>
              <a:rect b="b" l="l" r="r" t="t"/>
              <a:pathLst>
                <a:path extrusionOk="0" h="10569" w="28282">
                  <a:moveTo>
                    <a:pt x="28282" y="1"/>
                  </a:moveTo>
                  <a:cubicBezTo>
                    <a:pt x="26674" y="1542"/>
                    <a:pt x="24867" y="2872"/>
                    <a:pt x="22906" y="3938"/>
                  </a:cubicBezTo>
                  <a:cubicBezTo>
                    <a:pt x="19143" y="5986"/>
                    <a:pt x="14860" y="7019"/>
                    <a:pt x="10578" y="7019"/>
                  </a:cubicBezTo>
                  <a:cubicBezTo>
                    <a:pt x="7792" y="7019"/>
                    <a:pt x="5005" y="6581"/>
                    <a:pt x="2364" y="5702"/>
                  </a:cubicBezTo>
                  <a:cubicBezTo>
                    <a:pt x="2170" y="5966"/>
                    <a:pt x="1986" y="6235"/>
                    <a:pt x="1807" y="6513"/>
                  </a:cubicBezTo>
                  <a:cubicBezTo>
                    <a:pt x="1005" y="7754"/>
                    <a:pt x="359" y="9135"/>
                    <a:pt x="0" y="10569"/>
                  </a:cubicBezTo>
                  <a:lnTo>
                    <a:pt x="28282" y="10569"/>
                  </a:lnTo>
                  <a:lnTo>
                    <a:pt x="2828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37" name="Google Shape;137;p7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-1204808" y="1697000"/>
              <a:ext cx="4162461" cy="36929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8" name="Google Shape;138;p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1068798" y="-74100"/>
              <a:ext cx="4575068" cy="128117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extLst>
    <p:ext uri="{DCECCB84-F9BA-43D5-87BE-67443E8EF086}">
      <p15:sldGuideLst>
        <p15:guide id="1" orient="horz" pos="748">
          <p15:clr>
            <a:srgbClr val="FA7B17"/>
          </p15:clr>
        </p15:guide>
        <p15:guide id="2" pos="2206">
          <p15:clr>
            <a:srgbClr val="FA7B17"/>
          </p15:clr>
        </p15:guide>
        <p15:guide id="3" pos="1765">
          <p15:clr>
            <a:srgbClr val="FA7B17"/>
          </p15:clr>
        </p15:guide>
        <p15:guide id="4" orient="horz" pos="1250">
          <p15:clr>
            <a:srgbClr val="FA7B17"/>
          </p15:clr>
        </p15:guide>
        <p15:guide id="5">
          <p15:clr>
            <a:srgbClr val="FA7B17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_1">
    <p:bg>
      <p:bgPr>
        <a:solidFill>
          <a:schemeClr val="accent1"/>
        </a:soli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8"/>
          <p:cNvSpPr txBox="1"/>
          <p:nvPr>
            <p:ph type="ctrTitle"/>
          </p:nvPr>
        </p:nvSpPr>
        <p:spPr>
          <a:xfrm>
            <a:off x="914400" y="3284873"/>
            <a:ext cx="3651600" cy="53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8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41" name="Google Shape;141;p8"/>
          <p:cNvSpPr txBox="1"/>
          <p:nvPr>
            <p:ph idx="1" type="subTitle"/>
          </p:nvPr>
        </p:nvSpPr>
        <p:spPr>
          <a:xfrm>
            <a:off x="914400" y="965610"/>
            <a:ext cx="3651600" cy="231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4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/>
        </p:txBody>
      </p:sp>
      <p:grpSp>
        <p:nvGrpSpPr>
          <p:cNvPr id="142" name="Google Shape;142;p8"/>
          <p:cNvGrpSpPr/>
          <p:nvPr/>
        </p:nvGrpSpPr>
        <p:grpSpPr>
          <a:xfrm>
            <a:off x="2493374" y="-81232"/>
            <a:ext cx="6955431" cy="5329506"/>
            <a:chOff x="2493374" y="-81232"/>
            <a:chExt cx="6955431" cy="5329506"/>
          </a:xfrm>
        </p:grpSpPr>
        <p:sp>
          <p:nvSpPr>
            <p:cNvPr id="143" name="Google Shape;143;p8"/>
            <p:cNvSpPr/>
            <p:nvPr/>
          </p:nvSpPr>
          <p:spPr>
            <a:xfrm flipH="1" rot="10800000">
              <a:off x="4366399" y="335155"/>
              <a:ext cx="3758237" cy="4824215"/>
            </a:xfrm>
            <a:custGeom>
              <a:rect b="b" l="l" r="r" t="t"/>
              <a:pathLst>
                <a:path extrusionOk="0" h="56384" w="49457">
                  <a:moveTo>
                    <a:pt x="26052" y="1"/>
                  </a:moveTo>
                  <a:cubicBezTo>
                    <a:pt x="26452" y="1670"/>
                    <a:pt x="26646" y="3363"/>
                    <a:pt x="26302" y="5033"/>
                  </a:cubicBezTo>
                  <a:cubicBezTo>
                    <a:pt x="25788" y="7540"/>
                    <a:pt x="23582" y="9869"/>
                    <a:pt x="21120" y="9869"/>
                  </a:cubicBezTo>
                  <a:cubicBezTo>
                    <a:pt x="20849" y="9869"/>
                    <a:pt x="20574" y="9841"/>
                    <a:pt x="20299" y="9782"/>
                  </a:cubicBezTo>
                  <a:cubicBezTo>
                    <a:pt x="18318" y="9357"/>
                    <a:pt x="16978" y="7566"/>
                    <a:pt x="15743" y="5957"/>
                  </a:cubicBezTo>
                  <a:cubicBezTo>
                    <a:pt x="14512" y="4345"/>
                    <a:pt x="12946" y="2661"/>
                    <a:pt x="10918" y="2610"/>
                  </a:cubicBezTo>
                  <a:cubicBezTo>
                    <a:pt x="10884" y="2609"/>
                    <a:pt x="10851" y="2608"/>
                    <a:pt x="10817" y="2608"/>
                  </a:cubicBezTo>
                  <a:cubicBezTo>
                    <a:pt x="8301" y="2608"/>
                    <a:pt x="6557" y="5052"/>
                    <a:pt x="4495" y="6523"/>
                  </a:cubicBezTo>
                  <a:cubicBezTo>
                    <a:pt x="3156" y="7481"/>
                    <a:pt x="1609" y="8014"/>
                    <a:pt x="1" y="8202"/>
                  </a:cubicBezTo>
                  <a:cubicBezTo>
                    <a:pt x="1307" y="14936"/>
                    <a:pt x="5566" y="21137"/>
                    <a:pt x="11645" y="24368"/>
                  </a:cubicBezTo>
                  <a:cubicBezTo>
                    <a:pt x="14611" y="25938"/>
                    <a:pt x="17888" y="26839"/>
                    <a:pt x="20906" y="28306"/>
                  </a:cubicBezTo>
                  <a:cubicBezTo>
                    <a:pt x="23929" y="29773"/>
                    <a:pt x="26816" y="31984"/>
                    <a:pt x="27952" y="35139"/>
                  </a:cubicBezTo>
                  <a:cubicBezTo>
                    <a:pt x="29456" y="39313"/>
                    <a:pt x="27580" y="44118"/>
                    <a:pt x="29014" y="48315"/>
                  </a:cubicBezTo>
                  <a:cubicBezTo>
                    <a:pt x="30163" y="51696"/>
                    <a:pt x="33276" y="54050"/>
                    <a:pt x="36534" y="55507"/>
                  </a:cubicBezTo>
                  <a:cubicBezTo>
                    <a:pt x="37276" y="55837"/>
                    <a:pt x="38034" y="56129"/>
                    <a:pt x="38804" y="56384"/>
                  </a:cubicBezTo>
                  <a:cubicBezTo>
                    <a:pt x="40256" y="54366"/>
                    <a:pt x="42058" y="52612"/>
                    <a:pt x="43741" y="50772"/>
                  </a:cubicBezTo>
                  <a:cubicBezTo>
                    <a:pt x="45645" y="48688"/>
                    <a:pt x="47443" y="46400"/>
                    <a:pt x="48277" y="43708"/>
                  </a:cubicBezTo>
                  <a:cubicBezTo>
                    <a:pt x="49456" y="39897"/>
                    <a:pt x="48551" y="35728"/>
                    <a:pt x="46985" y="32059"/>
                  </a:cubicBezTo>
                  <a:cubicBezTo>
                    <a:pt x="45419" y="28391"/>
                    <a:pt x="43207" y="25028"/>
                    <a:pt x="41614" y="21374"/>
                  </a:cubicBezTo>
                  <a:cubicBezTo>
                    <a:pt x="40015" y="17713"/>
                    <a:pt x="39048" y="13573"/>
                    <a:pt x="40138" y="9734"/>
                  </a:cubicBezTo>
                  <a:cubicBezTo>
                    <a:pt x="41397" y="5298"/>
                    <a:pt x="45151" y="2100"/>
                    <a:pt x="4934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8"/>
            <p:cNvSpPr/>
            <p:nvPr/>
          </p:nvSpPr>
          <p:spPr>
            <a:xfrm flipH="1" rot="10800000">
              <a:off x="4323086" y="4314893"/>
              <a:ext cx="2068144" cy="844477"/>
            </a:xfrm>
            <a:custGeom>
              <a:rect b="b" l="l" r="r" t="t"/>
              <a:pathLst>
                <a:path extrusionOk="0" h="9870" w="27216">
                  <a:moveTo>
                    <a:pt x="501" y="1"/>
                  </a:moveTo>
                  <a:cubicBezTo>
                    <a:pt x="1" y="2713"/>
                    <a:pt x="44" y="5500"/>
                    <a:pt x="571" y="8202"/>
                  </a:cubicBezTo>
                  <a:cubicBezTo>
                    <a:pt x="2179" y="8014"/>
                    <a:pt x="3726" y="7481"/>
                    <a:pt x="5065" y="6523"/>
                  </a:cubicBezTo>
                  <a:cubicBezTo>
                    <a:pt x="7127" y="5052"/>
                    <a:pt x="8871" y="2608"/>
                    <a:pt x="11387" y="2608"/>
                  </a:cubicBezTo>
                  <a:cubicBezTo>
                    <a:pt x="11421" y="2608"/>
                    <a:pt x="11454" y="2609"/>
                    <a:pt x="11488" y="2610"/>
                  </a:cubicBezTo>
                  <a:cubicBezTo>
                    <a:pt x="13516" y="2661"/>
                    <a:pt x="15082" y="4345"/>
                    <a:pt x="16313" y="5957"/>
                  </a:cubicBezTo>
                  <a:cubicBezTo>
                    <a:pt x="17548" y="7566"/>
                    <a:pt x="18888" y="9357"/>
                    <a:pt x="20869" y="9782"/>
                  </a:cubicBezTo>
                  <a:cubicBezTo>
                    <a:pt x="21144" y="9841"/>
                    <a:pt x="21419" y="9869"/>
                    <a:pt x="21690" y="9869"/>
                  </a:cubicBezTo>
                  <a:cubicBezTo>
                    <a:pt x="24152" y="9869"/>
                    <a:pt x="26358" y="7540"/>
                    <a:pt x="26872" y="5033"/>
                  </a:cubicBezTo>
                  <a:cubicBezTo>
                    <a:pt x="27216" y="3363"/>
                    <a:pt x="27022" y="1670"/>
                    <a:pt x="266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8"/>
            <p:cNvSpPr/>
            <p:nvPr/>
          </p:nvSpPr>
          <p:spPr>
            <a:xfrm flipH="1" rot="10800000">
              <a:off x="3363131" y="-81230"/>
              <a:ext cx="2800232" cy="1123659"/>
            </a:xfrm>
            <a:custGeom>
              <a:rect b="b" l="l" r="r" t="t"/>
              <a:pathLst>
                <a:path extrusionOk="0" h="13133" w="36850">
                  <a:moveTo>
                    <a:pt x="14044" y="0"/>
                  </a:moveTo>
                  <a:cubicBezTo>
                    <a:pt x="12205" y="0"/>
                    <a:pt x="10289" y="657"/>
                    <a:pt x="8668" y="1584"/>
                  </a:cubicBezTo>
                  <a:cubicBezTo>
                    <a:pt x="4371" y="4041"/>
                    <a:pt x="1189" y="8337"/>
                    <a:pt x="0" y="13133"/>
                  </a:cubicBezTo>
                  <a:lnTo>
                    <a:pt x="36850" y="13133"/>
                  </a:lnTo>
                  <a:cubicBezTo>
                    <a:pt x="36845" y="12656"/>
                    <a:pt x="36812" y="12180"/>
                    <a:pt x="36680" y="11722"/>
                  </a:cubicBezTo>
                  <a:cubicBezTo>
                    <a:pt x="36001" y="9374"/>
                    <a:pt x="33171" y="8431"/>
                    <a:pt x="30733" y="8327"/>
                  </a:cubicBezTo>
                  <a:cubicBezTo>
                    <a:pt x="28290" y="8224"/>
                    <a:pt x="25678" y="8553"/>
                    <a:pt x="23555" y="7341"/>
                  </a:cubicBezTo>
                  <a:cubicBezTo>
                    <a:pt x="20919" y="5837"/>
                    <a:pt x="19882" y="2400"/>
                    <a:pt x="17278" y="843"/>
                  </a:cubicBezTo>
                  <a:cubicBezTo>
                    <a:pt x="16288" y="251"/>
                    <a:pt x="15181" y="0"/>
                    <a:pt x="140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8"/>
            <p:cNvSpPr/>
            <p:nvPr/>
          </p:nvSpPr>
          <p:spPr>
            <a:xfrm flipH="1" rot="10800000">
              <a:off x="7314957" y="222473"/>
              <a:ext cx="1969585" cy="4936898"/>
            </a:xfrm>
            <a:custGeom>
              <a:rect b="b" l="l" r="r" t="t"/>
              <a:pathLst>
                <a:path extrusionOk="0" h="57701" w="25919">
                  <a:moveTo>
                    <a:pt x="10540" y="1"/>
                  </a:moveTo>
                  <a:cubicBezTo>
                    <a:pt x="6348" y="2100"/>
                    <a:pt x="2594" y="5298"/>
                    <a:pt x="1335" y="9734"/>
                  </a:cubicBezTo>
                  <a:cubicBezTo>
                    <a:pt x="245" y="13573"/>
                    <a:pt x="1212" y="17713"/>
                    <a:pt x="2811" y="21374"/>
                  </a:cubicBezTo>
                  <a:cubicBezTo>
                    <a:pt x="4404" y="25028"/>
                    <a:pt x="6616" y="28391"/>
                    <a:pt x="8182" y="32059"/>
                  </a:cubicBezTo>
                  <a:cubicBezTo>
                    <a:pt x="9748" y="35728"/>
                    <a:pt x="10653" y="39897"/>
                    <a:pt x="9474" y="43708"/>
                  </a:cubicBezTo>
                  <a:cubicBezTo>
                    <a:pt x="8640" y="46400"/>
                    <a:pt x="6842" y="48688"/>
                    <a:pt x="4938" y="50772"/>
                  </a:cubicBezTo>
                  <a:cubicBezTo>
                    <a:pt x="3255" y="52612"/>
                    <a:pt x="1453" y="54366"/>
                    <a:pt x="1" y="56384"/>
                  </a:cubicBezTo>
                  <a:cubicBezTo>
                    <a:pt x="2642" y="57263"/>
                    <a:pt x="5429" y="57701"/>
                    <a:pt x="8215" y="57701"/>
                  </a:cubicBezTo>
                  <a:cubicBezTo>
                    <a:pt x="12497" y="57701"/>
                    <a:pt x="16780" y="56668"/>
                    <a:pt x="20543" y="54620"/>
                  </a:cubicBezTo>
                  <a:cubicBezTo>
                    <a:pt x="22504" y="53554"/>
                    <a:pt x="24311" y="52224"/>
                    <a:pt x="25919" y="50683"/>
                  </a:cubicBezTo>
                  <a:lnTo>
                    <a:pt x="2591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8"/>
            <p:cNvSpPr/>
            <p:nvPr/>
          </p:nvSpPr>
          <p:spPr>
            <a:xfrm flipH="1" rot="10800000">
              <a:off x="7135398" y="-81228"/>
              <a:ext cx="2149149" cy="904284"/>
            </a:xfrm>
            <a:custGeom>
              <a:rect b="b" l="l" r="r" t="t"/>
              <a:pathLst>
                <a:path extrusionOk="0" h="10569" w="28282">
                  <a:moveTo>
                    <a:pt x="28282" y="1"/>
                  </a:moveTo>
                  <a:cubicBezTo>
                    <a:pt x="26674" y="1542"/>
                    <a:pt x="24867" y="2872"/>
                    <a:pt x="22906" y="3938"/>
                  </a:cubicBezTo>
                  <a:cubicBezTo>
                    <a:pt x="19143" y="5986"/>
                    <a:pt x="14860" y="7019"/>
                    <a:pt x="10578" y="7019"/>
                  </a:cubicBezTo>
                  <a:cubicBezTo>
                    <a:pt x="7792" y="7019"/>
                    <a:pt x="5005" y="6581"/>
                    <a:pt x="2364" y="5702"/>
                  </a:cubicBezTo>
                  <a:cubicBezTo>
                    <a:pt x="2170" y="5966"/>
                    <a:pt x="1986" y="6235"/>
                    <a:pt x="1807" y="6513"/>
                  </a:cubicBezTo>
                  <a:cubicBezTo>
                    <a:pt x="1005" y="7754"/>
                    <a:pt x="359" y="9135"/>
                    <a:pt x="0" y="10569"/>
                  </a:cubicBezTo>
                  <a:lnTo>
                    <a:pt x="28282" y="10569"/>
                  </a:lnTo>
                  <a:lnTo>
                    <a:pt x="2828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48" name="Google Shape;148;p8"/>
            <p:cNvGrpSpPr/>
            <p:nvPr/>
          </p:nvGrpSpPr>
          <p:grpSpPr>
            <a:xfrm>
              <a:off x="2493374" y="-81232"/>
              <a:ext cx="3958471" cy="1281175"/>
              <a:chOff x="2493374" y="-81232"/>
              <a:chExt cx="3958471" cy="1281175"/>
            </a:xfrm>
          </p:grpSpPr>
          <p:sp>
            <p:nvSpPr>
              <p:cNvPr id="149" name="Google Shape;149;p8"/>
              <p:cNvSpPr/>
              <p:nvPr/>
            </p:nvSpPr>
            <p:spPr>
              <a:xfrm flipH="1" rot="10800000">
                <a:off x="2493374" y="-81232"/>
                <a:ext cx="3958471" cy="1281175"/>
              </a:xfrm>
              <a:custGeom>
                <a:rect b="b" l="l" r="r" t="t"/>
                <a:pathLst>
                  <a:path extrusionOk="0" h="14974" w="52092">
                    <a:moveTo>
                      <a:pt x="10073" y="5769"/>
                    </a:moveTo>
                    <a:cubicBezTo>
                      <a:pt x="7479" y="5769"/>
                      <a:pt x="4891" y="6731"/>
                      <a:pt x="3028" y="8466"/>
                    </a:cubicBezTo>
                    <a:cubicBezTo>
                      <a:pt x="1213" y="10159"/>
                      <a:pt x="137" y="12540"/>
                      <a:pt x="0" y="14974"/>
                    </a:cubicBezTo>
                    <a:lnTo>
                      <a:pt x="11446" y="14974"/>
                    </a:lnTo>
                    <a:cubicBezTo>
                      <a:pt x="12158" y="12102"/>
                      <a:pt x="13582" y="9408"/>
                      <a:pt x="15534" y="7183"/>
                    </a:cubicBezTo>
                    <a:cubicBezTo>
                      <a:pt x="14502" y="6711"/>
                      <a:pt x="13450" y="6278"/>
                      <a:pt x="12337" y="6023"/>
                    </a:cubicBezTo>
                    <a:cubicBezTo>
                      <a:pt x="11597" y="5853"/>
                      <a:pt x="10833" y="5769"/>
                      <a:pt x="10073" y="5769"/>
                    </a:cubicBezTo>
                    <a:close/>
                    <a:moveTo>
                      <a:pt x="45074" y="1"/>
                    </a:moveTo>
                    <a:cubicBezTo>
                      <a:pt x="43566" y="1"/>
                      <a:pt x="41995" y="486"/>
                      <a:pt x="40619" y="1128"/>
                    </a:cubicBezTo>
                    <a:cubicBezTo>
                      <a:pt x="37595" y="2533"/>
                      <a:pt x="34973" y="4604"/>
                      <a:pt x="32144" y="6344"/>
                    </a:cubicBezTo>
                    <a:cubicBezTo>
                      <a:pt x="32964" y="7452"/>
                      <a:pt x="33822" y="8509"/>
                      <a:pt x="35001" y="9182"/>
                    </a:cubicBezTo>
                    <a:cubicBezTo>
                      <a:pt x="37124" y="10394"/>
                      <a:pt x="39736" y="10065"/>
                      <a:pt x="42179" y="10168"/>
                    </a:cubicBezTo>
                    <a:cubicBezTo>
                      <a:pt x="44617" y="10272"/>
                      <a:pt x="47447" y="11215"/>
                      <a:pt x="48126" y="13563"/>
                    </a:cubicBezTo>
                    <a:cubicBezTo>
                      <a:pt x="48258" y="14021"/>
                      <a:pt x="48291" y="14497"/>
                      <a:pt x="48296" y="14974"/>
                    </a:cubicBezTo>
                    <a:lnTo>
                      <a:pt x="51884" y="14974"/>
                    </a:lnTo>
                    <a:cubicBezTo>
                      <a:pt x="52092" y="11470"/>
                      <a:pt x="51993" y="7956"/>
                      <a:pt x="50790" y="4670"/>
                    </a:cubicBezTo>
                    <a:cubicBezTo>
                      <a:pt x="50211" y="3085"/>
                      <a:pt x="49299" y="1505"/>
                      <a:pt x="47791" y="661"/>
                    </a:cubicBezTo>
                    <a:cubicBezTo>
                      <a:pt x="46951" y="194"/>
                      <a:pt x="46027" y="1"/>
                      <a:pt x="4507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8"/>
              <p:cNvSpPr/>
              <p:nvPr/>
            </p:nvSpPr>
            <p:spPr>
              <a:xfrm flipH="1" rot="10800000">
                <a:off x="3363131" y="-81227"/>
                <a:ext cx="2800232" cy="738468"/>
              </a:xfrm>
              <a:custGeom>
                <a:rect b="b" l="l" r="r" t="t"/>
                <a:pathLst>
                  <a:path extrusionOk="0" h="8631" w="36850">
                    <a:moveTo>
                      <a:pt x="20698" y="1"/>
                    </a:moveTo>
                    <a:cubicBezTo>
                      <a:pt x="20434" y="166"/>
                      <a:pt x="20169" y="321"/>
                      <a:pt x="19905" y="477"/>
                    </a:cubicBezTo>
                    <a:cubicBezTo>
                      <a:pt x="17354" y="1968"/>
                      <a:pt x="14431" y="3137"/>
                      <a:pt x="11488" y="3137"/>
                    </a:cubicBezTo>
                    <a:cubicBezTo>
                      <a:pt x="10814" y="3137"/>
                      <a:pt x="10134" y="3076"/>
                      <a:pt x="9460" y="2943"/>
                    </a:cubicBezTo>
                    <a:cubicBezTo>
                      <a:pt x="7564" y="2566"/>
                      <a:pt x="5847" y="1642"/>
                      <a:pt x="4088" y="840"/>
                    </a:cubicBezTo>
                    <a:cubicBezTo>
                      <a:pt x="2136" y="3065"/>
                      <a:pt x="712" y="5759"/>
                      <a:pt x="0" y="8631"/>
                    </a:cubicBezTo>
                    <a:lnTo>
                      <a:pt x="36850" y="8631"/>
                    </a:lnTo>
                    <a:cubicBezTo>
                      <a:pt x="36845" y="8154"/>
                      <a:pt x="36812" y="7678"/>
                      <a:pt x="36680" y="7220"/>
                    </a:cubicBezTo>
                    <a:cubicBezTo>
                      <a:pt x="36001" y="4872"/>
                      <a:pt x="33171" y="3929"/>
                      <a:pt x="30733" y="3825"/>
                    </a:cubicBezTo>
                    <a:cubicBezTo>
                      <a:pt x="28290" y="3722"/>
                      <a:pt x="25678" y="4051"/>
                      <a:pt x="23555" y="2839"/>
                    </a:cubicBezTo>
                    <a:cubicBezTo>
                      <a:pt x="22376" y="2166"/>
                      <a:pt x="21518" y="1109"/>
                      <a:pt x="2069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51" name="Google Shape;151;p8"/>
            <p:cNvSpPr/>
            <p:nvPr/>
          </p:nvSpPr>
          <p:spPr>
            <a:xfrm flipH="1" rot="10800000">
              <a:off x="6530534" y="703175"/>
              <a:ext cx="1115229" cy="1401387"/>
            </a:xfrm>
            <a:custGeom>
              <a:rect b="b" l="l" r="r" t="t"/>
              <a:pathLst>
                <a:path extrusionOk="0" h="16379" w="14676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52" name="Google Shape;152;p8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4551674" y="-76200"/>
              <a:ext cx="4820928" cy="271176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" name="Google Shape;153;p8"/>
            <p:cNvPicPr preferRelativeResize="0"/>
            <p:nvPr/>
          </p:nvPicPr>
          <p:blipFill rotWithShape="1">
            <a:blip r:embed="rId3">
              <a:alphaModFix/>
            </a:blip>
            <a:srcRect b="10800" l="29507" r="0" t="-10800"/>
            <a:stretch/>
          </p:blipFill>
          <p:spPr>
            <a:xfrm>
              <a:off x="5033275" y="1724850"/>
              <a:ext cx="4415530" cy="352342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FFFFFF"/>
        </a:solid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9"/>
          <p:cNvSpPr txBox="1"/>
          <p:nvPr>
            <p:ph idx="1" type="subTitle"/>
          </p:nvPr>
        </p:nvSpPr>
        <p:spPr>
          <a:xfrm flipH="1">
            <a:off x="2894200" y="3121150"/>
            <a:ext cx="3525600" cy="34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4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56" name="Google Shape;156;p9"/>
          <p:cNvSpPr txBox="1"/>
          <p:nvPr>
            <p:ph type="ctrTitle"/>
          </p:nvPr>
        </p:nvSpPr>
        <p:spPr>
          <a:xfrm flipH="1">
            <a:off x="668300" y="2732350"/>
            <a:ext cx="7977300" cy="38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57" name="Google Shape;157;p9"/>
          <p:cNvSpPr txBox="1"/>
          <p:nvPr>
            <p:ph idx="2" type="subTitle"/>
          </p:nvPr>
        </p:nvSpPr>
        <p:spPr>
          <a:xfrm flipH="1">
            <a:off x="914550" y="3108302"/>
            <a:ext cx="7299900" cy="3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58" name="Google Shape;158;p9"/>
          <p:cNvSpPr txBox="1"/>
          <p:nvPr>
            <p:ph idx="3" type="ctrTitle"/>
          </p:nvPr>
        </p:nvSpPr>
        <p:spPr>
          <a:xfrm flipH="1">
            <a:off x="914250" y="2579950"/>
            <a:ext cx="7299900" cy="50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59" name="Google Shape;159;p9"/>
          <p:cNvSpPr txBox="1"/>
          <p:nvPr>
            <p:ph hasCustomPrompt="1" idx="4" type="title"/>
          </p:nvPr>
        </p:nvSpPr>
        <p:spPr>
          <a:xfrm>
            <a:off x="2691300" y="1948575"/>
            <a:ext cx="3734100" cy="6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>
            <a:r>
              <a:t>xx%</a:t>
            </a:r>
          </a:p>
        </p:txBody>
      </p:sp>
      <p:sp>
        <p:nvSpPr>
          <p:cNvPr id="160" name="Google Shape;160;p9"/>
          <p:cNvSpPr/>
          <p:nvPr/>
        </p:nvSpPr>
        <p:spPr>
          <a:xfrm>
            <a:off x="0" y="-76200"/>
            <a:ext cx="2668237" cy="1145841"/>
          </a:xfrm>
          <a:custGeom>
            <a:rect b="b" l="l" r="r" t="t"/>
            <a:pathLst>
              <a:path extrusionOk="0" h="17354" w="40411">
                <a:moveTo>
                  <a:pt x="1" y="1"/>
                </a:moveTo>
                <a:lnTo>
                  <a:pt x="1" y="15907"/>
                </a:lnTo>
                <a:cubicBezTo>
                  <a:pt x="65" y="15937"/>
                  <a:pt x="126" y="15971"/>
                  <a:pt x="191" y="16002"/>
                </a:cubicBezTo>
                <a:cubicBezTo>
                  <a:pt x="2158" y="16904"/>
                  <a:pt x="4321" y="17353"/>
                  <a:pt x="6484" y="17353"/>
                </a:cubicBezTo>
                <a:cubicBezTo>
                  <a:pt x="8846" y="17353"/>
                  <a:pt x="11208" y="16818"/>
                  <a:pt x="13317" y="15753"/>
                </a:cubicBezTo>
                <a:cubicBezTo>
                  <a:pt x="16309" y="14240"/>
                  <a:pt x="18696" y="11792"/>
                  <a:pt x="21282" y="9658"/>
                </a:cubicBezTo>
                <a:cubicBezTo>
                  <a:pt x="23867" y="7523"/>
                  <a:pt x="26889" y="5608"/>
                  <a:pt x="30241" y="5523"/>
                </a:cubicBezTo>
                <a:cubicBezTo>
                  <a:pt x="30334" y="5520"/>
                  <a:pt x="30427" y="5519"/>
                  <a:pt x="30520" y="5519"/>
                </a:cubicBezTo>
                <a:cubicBezTo>
                  <a:pt x="31256" y="5519"/>
                  <a:pt x="32006" y="5597"/>
                  <a:pt x="32756" y="5673"/>
                </a:cubicBezTo>
                <a:cubicBezTo>
                  <a:pt x="33509" y="5749"/>
                  <a:pt x="34261" y="5826"/>
                  <a:pt x="34992" y="5826"/>
                </a:cubicBezTo>
                <a:cubicBezTo>
                  <a:pt x="36016" y="5826"/>
                  <a:pt x="37001" y="5676"/>
                  <a:pt x="37897" y="5165"/>
                </a:cubicBezTo>
                <a:cubicBezTo>
                  <a:pt x="39627" y="4177"/>
                  <a:pt x="40411" y="1858"/>
                  <a:pt x="3974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9"/>
          <p:cNvSpPr/>
          <p:nvPr/>
        </p:nvSpPr>
        <p:spPr>
          <a:xfrm>
            <a:off x="0" y="-76200"/>
            <a:ext cx="4572074" cy="2474025"/>
          </a:xfrm>
          <a:custGeom>
            <a:rect b="b" l="l" r="r" t="t"/>
            <a:pathLst>
              <a:path extrusionOk="0" h="41724" w="69245">
                <a:moveTo>
                  <a:pt x="39740" y="1"/>
                </a:moveTo>
                <a:cubicBezTo>
                  <a:pt x="40411" y="1858"/>
                  <a:pt x="39627" y="4177"/>
                  <a:pt x="37897" y="5165"/>
                </a:cubicBezTo>
                <a:cubicBezTo>
                  <a:pt x="37001" y="5676"/>
                  <a:pt x="36016" y="5826"/>
                  <a:pt x="34992" y="5826"/>
                </a:cubicBezTo>
                <a:cubicBezTo>
                  <a:pt x="34261" y="5826"/>
                  <a:pt x="33509" y="5749"/>
                  <a:pt x="32756" y="5673"/>
                </a:cubicBezTo>
                <a:cubicBezTo>
                  <a:pt x="32006" y="5597"/>
                  <a:pt x="31256" y="5519"/>
                  <a:pt x="30520" y="5519"/>
                </a:cubicBezTo>
                <a:cubicBezTo>
                  <a:pt x="30427" y="5519"/>
                  <a:pt x="30334" y="5520"/>
                  <a:pt x="30241" y="5523"/>
                </a:cubicBezTo>
                <a:cubicBezTo>
                  <a:pt x="26889" y="5608"/>
                  <a:pt x="23867" y="7523"/>
                  <a:pt x="21282" y="9658"/>
                </a:cubicBezTo>
                <a:cubicBezTo>
                  <a:pt x="18696" y="11792"/>
                  <a:pt x="16309" y="14240"/>
                  <a:pt x="13317" y="15753"/>
                </a:cubicBezTo>
                <a:cubicBezTo>
                  <a:pt x="11208" y="16818"/>
                  <a:pt x="8846" y="17353"/>
                  <a:pt x="6484" y="17353"/>
                </a:cubicBezTo>
                <a:cubicBezTo>
                  <a:pt x="4321" y="17353"/>
                  <a:pt x="2158" y="16904"/>
                  <a:pt x="191" y="16002"/>
                </a:cubicBezTo>
                <a:cubicBezTo>
                  <a:pt x="126" y="15971"/>
                  <a:pt x="65" y="15937"/>
                  <a:pt x="1" y="15907"/>
                </a:cubicBezTo>
                <a:lnTo>
                  <a:pt x="1" y="40275"/>
                </a:lnTo>
                <a:cubicBezTo>
                  <a:pt x="2507" y="41245"/>
                  <a:pt x="5200" y="41724"/>
                  <a:pt x="7895" y="41724"/>
                </a:cubicBezTo>
                <a:cubicBezTo>
                  <a:pt x="12645" y="41724"/>
                  <a:pt x="17404" y="40237"/>
                  <a:pt x="21173" y="37335"/>
                </a:cubicBezTo>
                <a:cubicBezTo>
                  <a:pt x="28259" y="31877"/>
                  <a:pt x="31281" y="22682"/>
                  <a:pt x="37133" y="15916"/>
                </a:cubicBezTo>
                <a:cubicBezTo>
                  <a:pt x="41746" y="10586"/>
                  <a:pt x="48164" y="6848"/>
                  <a:pt x="55080" y="5468"/>
                </a:cubicBezTo>
                <a:cubicBezTo>
                  <a:pt x="58218" y="4845"/>
                  <a:pt x="61474" y="4682"/>
                  <a:pt x="64458" y="3534"/>
                </a:cubicBezTo>
                <a:cubicBezTo>
                  <a:pt x="66318" y="2818"/>
                  <a:pt x="68097" y="1592"/>
                  <a:pt x="6924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2" name="Google Shape;162;p9"/>
          <p:cNvGrpSpPr/>
          <p:nvPr/>
        </p:nvGrpSpPr>
        <p:grpSpPr>
          <a:xfrm>
            <a:off x="-40223" y="-142013"/>
            <a:ext cx="1291147" cy="2218459"/>
            <a:chOff x="4895725" y="2485200"/>
            <a:chExt cx="464525" cy="744050"/>
          </a:xfrm>
        </p:grpSpPr>
        <p:sp>
          <p:nvSpPr>
            <p:cNvPr id="163" name="Google Shape;163;p9"/>
            <p:cNvSpPr/>
            <p:nvPr/>
          </p:nvSpPr>
          <p:spPr>
            <a:xfrm>
              <a:off x="4896150" y="2564650"/>
              <a:ext cx="407475" cy="415225"/>
            </a:xfrm>
            <a:custGeom>
              <a:rect b="b" l="l" r="r" t="t"/>
              <a:pathLst>
                <a:path extrusionOk="0" h="16609" w="16299">
                  <a:moveTo>
                    <a:pt x="1" y="0"/>
                  </a:moveTo>
                  <a:lnTo>
                    <a:pt x="4" y="314"/>
                  </a:lnTo>
                  <a:lnTo>
                    <a:pt x="6817" y="7128"/>
                  </a:lnTo>
                  <a:lnTo>
                    <a:pt x="6845" y="7155"/>
                  </a:lnTo>
                  <a:lnTo>
                    <a:pt x="6872" y="7182"/>
                  </a:lnTo>
                  <a:lnTo>
                    <a:pt x="14619" y="14928"/>
                  </a:lnTo>
                  <a:lnTo>
                    <a:pt x="14646" y="14956"/>
                  </a:lnTo>
                  <a:lnTo>
                    <a:pt x="16298" y="16609"/>
                  </a:lnTo>
                  <a:cubicBezTo>
                    <a:pt x="16298" y="16506"/>
                    <a:pt x="16298" y="16400"/>
                    <a:pt x="16295" y="16295"/>
                  </a:cubicBezTo>
                  <a:lnTo>
                    <a:pt x="14826" y="14826"/>
                  </a:lnTo>
                  <a:lnTo>
                    <a:pt x="14799" y="14799"/>
                  </a:lnTo>
                  <a:lnTo>
                    <a:pt x="7029" y="7025"/>
                  </a:lnTo>
                  <a:lnTo>
                    <a:pt x="7001" y="6998"/>
                  </a:lnTo>
                  <a:lnTo>
                    <a:pt x="6974" y="697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9"/>
            <p:cNvSpPr/>
            <p:nvPr/>
          </p:nvSpPr>
          <p:spPr>
            <a:xfrm>
              <a:off x="4896675" y="2643100"/>
              <a:ext cx="398000" cy="404125"/>
            </a:xfrm>
            <a:custGeom>
              <a:rect b="b" l="l" r="r" t="t"/>
              <a:pathLst>
                <a:path extrusionOk="0" h="16165" w="15920">
                  <a:moveTo>
                    <a:pt x="0" y="0"/>
                  </a:moveTo>
                  <a:lnTo>
                    <a:pt x="0" y="314"/>
                  </a:lnTo>
                  <a:lnTo>
                    <a:pt x="5236" y="5550"/>
                  </a:lnTo>
                  <a:lnTo>
                    <a:pt x="5263" y="5577"/>
                  </a:lnTo>
                  <a:lnTo>
                    <a:pt x="5291" y="5604"/>
                  </a:lnTo>
                  <a:lnTo>
                    <a:pt x="13038" y="13351"/>
                  </a:lnTo>
                  <a:lnTo>
                    <a:pt x="13065" y="13378"/>
                  </a:lnTo>
                  <a:lnTo>
                    <a:pt x="13092" y="13405"/>
                  </a:lnTo>
                  <a:lnTo>
                    <a:pt x="15848" y="16165"/>
                  </a:lnTo>
                  <a:cubicBezTo>
                    <a:pt x="15875" y="16083"/>
                    <a:pt x="15899" y="16005"/>
                    <a:pt x="15920" y="15923"/>
                  </a:cubicBezTo>
                  <a:lnTo>
                    <a:pt x="13245" y="13249"/>
                  </a:lnTo>
                  <a:lnTo>
                    <a:pt x="13218" y="13221"/>
                  </a:lnTo>
                  <a:lnTo>
                    <a:pt x="13194" y="13194"/>
                  </a:lnTo>
                  <a:lnTo>
                    <a:pt x="5447" y="5447"/>
                  </a:lnTo>
                  <a:lnTo>
                    <a:pt x="5420" y="5420"/>
                  </a:lnTo>
                  <a:lnTo>
                    <a:pt x="5393" y="53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9"/>
            <p:cNvSpPr/>
            <p:nvPr/>
          </p:nvSpPr>
          <p:spPr>
            <a:xfrm>
              <a:off x="4896400" y="2603925"/>
              <a:ext cx="405100" cy="411800"/>
            </a:xfrm>
            <a:custGeom>
              <a:rect b="b" l="l" r="r" t="t"/>
              <a:pathLst>
                <a:path extrusionOk="0" h="16472" w="16204">
                  <a:moveTo>
                    <a:pt x="0" y="0"/>
                  </a:moveTo>
                  <a:lnTo>
                    <a:pt x="4" y="313"/>
                  </a:lnTo>
                  <a:lnTo>
                    <a:pt x="6054" y="6364"/>
                  </a:lnTo>
                  <a:lnTo>
                    <a:pt x="6082" y="6391"/>
                  </a:lnTo>
                  <a:lnTo>
                    <a:pt x="13829" y="14138"/>
                  </a:lnTo>
                  <a:lnTo>
                    <a:pt x="13856" y="14165"/>
                  </a:lnTo>
                  <a:lnTo>
                    <a:pt x="16162" y="16472"/>
                  </a:lnTo>
                  <a:cubicBezTo>
                    <a:pt x="16176" y="16383"/>
                    <a:pt x="16189" y="16291"/>
                    <a:pt x="16203" y="16199"/>
                  </a:cubicBezTo>
                  <a:lnTo>
                    <a:pt x="14036" y="14036"/>
                  </a:lnTo>
                  <a:lnTo>
                    <a:pt x="14009" y="14008"/>
                  </a:lnTo>
                  <a:lnTo>
                    <a:pt x="13982" y="13981"/>
                  </a:lnTo>
                  <a:lnTo>
                    <a:pt x="6211" y="6207"/>
                  </a:lnTo>
                  <a:lnTo>
                    <a:pt x="6184" y="61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9"/>
            <p:cNvSpPr/>
            <p:nvPr/>
          </p:nvSpPr>
          <p:spPr>
            <a:xfrm>
              <a:off x="4898950" y="3035450"/>
              <a:ext cx="189175" cy="190300"/>
            </a:xfrm>
            <a:custGeom>
              <a:rect b="b" l="l" r="r" t="t"/>
              <a:pathLst>
                <a:path extrusionOk="0" h="7612" w="7567">
                  <a:moveTo>
                    <a:pt x="1" y="0"/>
                  </a:moveTo>
                  <a:lnTo>
                    <a:pt x="1" y="314"/>
                  </a:lnTo>
                  <a:lnTo>
                    <a:pt x="5145" y="5458"/>
                  </a:lnTo>
                  <a:lnTo>
                    <a:pt x="5172" y="5486"/>
                  </a:lnTo>
                  <a:lnTo>
                    <a:pt x="5200" y="5513"/>
                  </a:lnTo>
                  <a:lnTo>
                    <a:pt x="7298" y="7612"/>
                  </a:lnTo>
                  <a:cubicBezTo>
                    <a:pt x="7390" y="7598"/>
                    <a:pt x="7479" y="7584"/>
                    <a:pt x="7567" y="7567"/>
                  </a:cubicBezTo>
                  <a:lnTo>
                    <a:pt x="5356" y="5356"/>
                  </a:lnTo>
                  <a:lnTo>
                    <a:pt x="5329" y="5329"/>
                  </a:lnTo>
                  <a:lnTo>
                    <a:pt x="5302" y="530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9"/>
            <p:cNvSpPr/>
            <p:nvPr/>
          </p:nvSpPr>
          <p:spPr>
            <a:xfrm>
              <a:off x="4898025" y="2878500"/>
              <a:ext cx="300475" cy="303725"/>
            </a:xfrm>
            <a:custGeom>
              <a:rect b="b" l="l" r="r" t="t"/>
              <a:pathLst>
                <a:path extrusionOk="0" h="12149" w="12019">
                  <a:moveTo>
                    <a:pt x="0" y="0"/>
                  </a:moveTo>
                  <a:lnTo>
                    <a:pt x="4" y="314"/>
                  </a:lnTo>
                  <a:lnTo>
                    <a:pt x="528" y="841"/>
                  </a:lnTo>
                  <a:lnTo>
                    <a:pt x="556" y="869"/>
                  </a:lnTo>
                  <a:lnTo>
                    <a:pt x="8303" y="8616"/>
                  </a:lnTo>
                  <a:lnTo>
                    <a:pt x="8330" y="8643"/>
                  </a:lnTo>
                  <a:lnTo>
                    <a:pt x="8357" y="8670"/>
                  </a:lnTo>
                  <a:lnTo>
                    <a:pt x="11835" y="12149"/>
                  </a:lnTo>
                  <a:cubicBezTo>
                    <a:pt x="11896" y="12108"/>
                    <a:pt x="11962" y="12063"/>
                    <a:pt x="12019" y="12022"/>
                  </a:cubicBezTo>
                  <a:lnTo>
                    <a:pt x="8514" y="8514"/>
                  </a:lnTo>
                  <a:lnTo>
                    <a:pt x="8487" y="8486"/>
                  </a:lnTo>
                  <a:lnTo>
                    <a:pt x="8459" y="8459"/>
                  </a:lnTo>
                  <a:lnTo>
                    <a:pt x="712" y="712"/>
                  </a:lnTo>
                  <a:lnTo>
                    <a:pt x="685" y="685"/>
                  </a:lnTo>
                  <a:lnTo>
                    <a:pt x="658" y="6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9"/>
            <p:cNvSpPr/>
            <p:nvPr/>
          </p:nvSpPr>
          <p:spPr>
            <a:xfrm>
              <a:off x="4897600" y="2800050"/>
              <a:ext cx="341900" cy="345975"/>
            </a:xfrm>
            <a:custGeom>
              <a:rect b="b" l="l" r="r" t="t"/>
              <a:pathLst>
                <a:path extrusionOk="0" h="13839" w="13676">
                  <a:moveTo>
                    <a:pt x="1" y="1"/>
                  </a:moveTo>
                  <a:lnTo>
                    <a:pt x="1" y="314"/>
                  </a:lnTo>
                  <a:lnTo>
                    <a:pt x="2078" y="2392"/>
                  </a:lnTo>
                  <a:lnTo>
                    <a:pt x="2106" y="2419"/>
                  </a:lnTo>
                  <a:lnTo>
                    <a:pt x="2133" y="2446"/>
                  </a:lnTo>
                  <a:lnTo>
                    <a:pt x="9880" y="10193"/>
                  </a:lnTo>
                  <a:lnTo>
                    <a:pt x="9907" y="10221"/>
                  </a:lnTo>
                  <a:lnTo>
                    <a:pt x="13525" y="13839"/>
                  </a:lnTo>
                  <a:cubicBezTo>
                    <a:pt x="13576" y="13787"/>
                    <a:pt x="13627" y="13733"/>
                    <a:pt x="13675" y="13679"/>
                  </a:cubicBezTo>
                  <a:lnTo>
                    <a:pt x="10091" y="10091"/>
                  </a:lnTo>
                  <a:lnTo>
                    <a:pt x="10064" y="10064"/>
                  </a:lnTo>
                  <a:lnTo>
                    <a:pt x="2290" y="2290"/>
                  </a:lnTo>
                  <a:lnTo>
                    <a:pt x="2262" y="2262"/>
                  </a:lnTo>
                  <a:lnTo>
                    <a:pt x="2235" y="223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9"/>
            <p:cNvSpPr/>
            <p:nvPr/>
          </p:nvSpPr>
          <p:spPr>
            <a:xfrm>
              <a:off x="4897100" y="2721600"/>
              <a:ext cx="374750" cy="379700"/>
            </a:xfrm>
            <a:custGeom>
              <a:rect b="b" l="l" r="r" t="t"/>
              <a:pathLst>
                <a:path extrusionOk="0" h="15188" w="14990">
                  <a:moveTo>
                    <a:pt x="0" y="1"/>
                  </a:moveTo>
                  <a:lnTo>
                    <a:pt x="4" y="315"/>
                  </a:lnTo>
                  <a:lnTo>
                    <a:pt x="3659" y="3970"/>
                  </a:lnTo>
                  <a:lnTo>
                    <a:pt x="3686" y="3997"/>
                  </a:lnTo>
                  <a:lnTo>
                    <a:pt x="11460" y="11771"/>
                  </a:lnTo>
                  <a:lnTo>
                    <a:pt x="11488" y="11798"/>
                  </a:lnTo>
                  <a:lnTo>
                    <a:pt x="11515" y="11826"/>
                  </a:lnTo>
                  <a:lnTo>
                    <a:pt x="14877" y="15188"/>
                  </a:lnTo>
                  <a:cubicBezTo>
                    <a:pt x="14914" y="15120"/>
                    <a:pt x="14952" y="15056"/>
                    <a:pt x="14990" y="14991"/>
                  </a:cubicBezTo>
                  <a:lnTo>
                    <a:pt x="11672" y="11669"/>
                  </a:lnTo>
                  <a:lnTo>
                    <a:pt x="11644" y="11642"/>
                  </a:lnTo>
                  <a:lnTo>
                    <a:pt x="11617" y="11614"/>
                  </a:lnTo>
                  <a:lnTo>
                    <a:pt x="3870" y="3867"/>
                  </a:lnTo>
                  <a:lnTo>
                    <a:pt x="3843" y="384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9"/>
            <p:cNvSpPr/>
            <p:nvPr/>
          </p:nvSpPr>
          <p:spPr>
            <a:xfrm>
              <a:off x="4898700" y="2996200"/>
              <a:ext cx="220950" cy="222650"/>
            </a:xfrm>
            <a:custGeom>
              <a:rect b="b" l="l" r="r" t="t"/>
              <a:pathLst>
                <a:path extrusionOk="0" h="8906" w="8838">
                  <a:moveTo>
                    <a:pt x="1" y="1"/>
                  </a:moveTo>
                  <a:lnTo>
                    <a:pt x="4" y="314"/>
                  </a:lnTo>
                  <a:lnTo>
                    <a:pt x="5935" y="6248"/>
                  </a:lnTo>
                  <a:lnTo>
                    <a:pt x="5962" y="6276"/>
                  </a:lnTo>
                  <a:lnTo>
                    <a:pt x="5990" y="6303"/>
                  </a:lnTo>
                  <a:lnTo>
                    <a:pt x="8592" y="8905"/>
                  </a:lnTo>
                  <a:cubicBezTo>
                    <a:pt x="8674" y="8882"/>
                    <a:pt x="8756" y="8861"/>
                    <a:pt x="8838" y="8837"/>
                  </a:cubicBezTo>
                  <a:lnTo>
                    <a:pt x="6146" y="6146"/>
                  </a:lnTo>
                  <a:lnTo>
                    <a:pt x="6119" y="6119"/>
                  </a:lnTo>
                  <a:lnTo>
                    <a:pt x="6092" y="609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9"/>
            <p:cNvSpPr/>
            <p:nvPr/>
          </p:nvSpPr>
          <p:spPr>
            <a:xfrm>
              <a:off x="4898275" y="2917750"/>
              <a:ext cx="276400" cy="279050"/>
            </a:xfrm>
            <a:custGeom>
              <a:rect b="b" l="l" r="r" t="t"/>
              <a:pathLst>
                <a:path extrusionOk="0" h="11162" w="11056">
                  <a:moveTo>
                    <a:pt x="1" y="1"/>
                  </a:moveTo>
                  <a:lnTo>
                    <a:pt x="1" y="314"/>
                  </a:lnTo>
                  <a:lnTo>
                    <a:pt x="7512" y="7826"/>
                  </a:lnTo>
                  <a:lnTo>
                    <a:pt x="7540" y="7853"/>
                  </a:lnTo>
                  <a:lnTo>
                    <a:pt x="7567" y="7881"/>
                  </a:lnTo>
                  <a:lnTo>
                    <a:pt x="10851" y="11161"/>
                  </a:lnTo>
                  <a:cubicBezTo>
                    <a:pt x="10919" y="11127"/>
                    <a:pt x="10987" y="11093"/>
                    <a:pt x="11056" y="11056"/>
                  </a:cubicBezTo>
                  <a:lnTo>
                    <a:pt x="7724" y="7724"/>
                  </a:lnTo>
                  <a:lnTo>
                    <a:pt x="7696" y="7697"/>
                  </a:lnTo>
                  <a:lnTo>
                    <a:pt x="7669" y="766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9"/>
            <p:cNvSpPr/>
            <p:nvPr/>
          </p:nvSpPr>
          <p:spPr>
            <a:xfrm>
              <a:off x="4897775" y="2839325"/>
              <a:ext cx="322375" cy="325950"/>
            </a:xfrm>
            <a:custGeom>
              <a:rect b="b" l="l" r="r" t="t"/>
              <a:pathLst>
                <a:path extrusionOk="0" h="13038" w="12895">
                  <a:moveTo>
                    <a:pt x="0" y="0"/>
                  </a:moveTo>
                  <a:lnTo>
                    <a:pt x="4" y="314"/>
                  </a:lnTo>
                  <a:lnTo>
                    <a:pt x="1291" y="1601"/>
                  </a:lnTo>
                  <a:lnTo>
                    <a:pt x="1318" y="1628"/>
                  </a:lnTo>
                  <a:lnTo>
                    <a:pt x="1346" y="1656"/>
                  </a:lnTo>
                  <a:lnTo>
                    <a:pt x="9093" y="9403"/>
                  </a:lnTo>
                  <a:lnTo>
                    <a:pt x="9120" y="9430"/>
                  </a:lnTo>
                  <a:lnTo>
                    <a:pt x="12728" y="13037"/>
                  </a:lnTo>
                  <a:cubicBezTo>
                    <a:pt x="12782" y="12990"/>
                    <a:pt x="12840" y="12939"/>
                    <a:pt x="12895" y="12891"/>
                  </a:cubicBezTo>
                  <a:lnTo>
                    <a:pt x="9304" y="9301"/>
                  </a:lnTo>
                  <a:lnTo>
                    <a:pt x="9277" y="9273"/>
                  </a:lnTo>
                  <a:lnTo>
                    <a:pt x="1475" y="1472"/>
                  </a:lnTo>
                  <a:lnTo>
                    <a:pt x="1448" y="14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9"/>
            <p:cNvSpPr/>
            <p:nvPr/>
          </p:nvSpPr>
          <p:spPr>
            <a:xfrm>
              <a:off x="4897350" y="2760800"/>
              <a:ext cx="359425" cy="363925"/>
            </a:xfrm>
            <a:custGeom>
              <a:rect b="b" l="l" r="r" t="t"/>
              <a:pathLst>
                <a:path extrusionOk="0" h="14557" w="14377">
                  <a:moveTo>
                    <a:pt x="0" y="0"/>
                  </a:moveTo>
                  <a:lnTo>
                    <a:pt x="0" y="313"/>
                  </a:lnTo>
                  <a:lnTo>
                    <a:pt x="2868" y="3182"/>
                  </a:lnTo>
                  <a:lnTo>
                    <a:pt x="2896" y="3209"/>
                  </a:lnTo>
                  <a:lnTo>
                    <a:pt x="2923" y="3236"/>
                  </a:lnTo>
                  <a:lnTo>
                    <a:pt x="10670" y="10983"/>
                  </a:lnTo>
                  <a:lnTo>
                    <a:pt x="10697" y="11011"/>
                  </a:lnTo>
                  <a:lnTo>
                    <a:pt x="10725" y="11038"/>
                  </a:lnTo>
                  <a:lnTo>
                    <a:pt x="14244" y="14557"/>
                  </a:lnTo>
                  <a:cubicBezTo>
                    <a:pt x="14288" y="14499"/>
                    <a:pt x="14332" y="14438"/>
                    <a:pt x="14376" y="14376"/>
                  </a:cubicBezTo>
                  <a:lnTo>
                    <a:pt x="10881" y="10881"/>
                  </a:lnTo>
                  <a:lnTo>
                    <a:pt x="10854" y="10854"/>
                  </a:lnTo>
                  <a:lnTo>
                    <a:pt x="10827" y="10827"/>
                  </a:lnTo>
                  <a:lnTo>
                    <a:pt x="3080" y="3080"/>
                  </a:lnTo>
                  <a:lnTo>
                    <a:pt x="3052" y="3052"/>
                  </a:lnTo>
                  <a:lnTo>
                    <a:pt x="3025" y="30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9"/>
            <p:cNvSpPr/>
            <p:nvPr/>
          </p:nvSpPr>
          <p:spPr>
            <a:xfrm>
              <a:off x="4899375" y="3113900"/>
              <a:ext cx="115000" cy="115000"/>
            </a:xfrm>
            <a:custGeom>
              <a:rect b="b" l="l" r="r" t="t"/>
              <a:pathLst>
                <a:path extrusionOk="0" h="4600" w="4600">
                  <a:moveTo>
                    <a:pt x="1" y="0"/>
                  </a:moveTo>
                  <a:lnTo>
                    <a:pt x="4" y="314"/>
                  </a:lnTo>
                  <a:lnTo>
                    <a:pt x="3568" y="3878"/>
                  </a:lnTo>
                  <a:lnTo>
                    <a:pt x="3595" y="3905"/>
                  </a:lnTo>
                  <a:lnTo>
                    <a:pt x="3622" y="3931"/>
                  </a:lnTo>
                  <a:lnTo>
                    <a:pt x="4266" y="4576"/>
                  </a:lnTo>
                  <a:cubicBezTo>
                    <a:pt x="4378" y="4586"/>
                    <a:pt x="4491" y="4593"/>
                    <a:pt x="4600" y="4599"/>
                  </a:cubicBezTo>
                  <a:lnTo>
                    <a:pt x="3779" y="3779"/>
                  </a:lnTo>
                  <a:lnTo>
                    <a:pt x="3752" y="3751"/>
                  </a:lnTo>
                  <a:lnTo>
                    <a:pt x="3724" y="372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9"/>
            <p:cNvSpPr/>
            <p:nvPr/>
          </p:nvSpPr>
          <p:spPr>
            <a:xfrm>
              <a:off x="4899225" y="3074625"/>
              <a:ext cx="154075" cy="154625"/>
            </a:xfrm>
            <a:custGeom>
              <a:rect b="b" l="l" r="r" t="t"/>
              <a:pathLst>
                <a:path extrusionOk="0" h="6185" w="6163">
                  <a:moveTo>
                    <a:pt x="0" y="1"/>
                  </a:moveTo>
                  <a:lnTo>
                    <a:pt x="0" y="318"/>
                  </a:lnTo>
                  <a:lnTo>
                    <a:pt x="4354" y="4672"/>
                  </a:lnTo>
                  <a:lnTo>
                    <a:pt x="4381" y="4699"/>
                  </a:lnTo>
                  <a:lnTo>
                    <a:pt x="5870" y="6184"/>
                  </a:lnTo>
                  <a:cubicBezTo>
                    <a:pt x="5969" y="6180"/>
                    <a:pt x="6064" y="6174"/>
                    <a:pt x="6163" y="6167"/>
                  </a:cubicBezTo>
                  <a:lnTo>
                    <a:pt x="4565" y="4570"/>
                  </a:lnTo>
                  <a:lnTo>
                    <a:pt x="4538" y="454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9"/>
            <p:cNvSpPr/>
            <p:nvPr/>
          </p:nvSpPr>
          <p:spPr>
            <a:xfrm>
              <a:off x="5198925" y="2485200"/>
              <a:ext cx="135175" cy="131750"/>
            </a:xfrm>
            <a:custGeom>
              <a:rect b="b" l="l" r="r" t="t"/>
              <a:pathLst>
                <a:path extrusionOk="0" h="5270" w="5407">
                  <a:moveTo>
                    <a:pt x="0" y="0"/>
                  </a:moveTo>
                  <a:lnTo>
                    <a:pt x="2508" y="2507"/>
                  </a:lnTo>
                  <a:lnTo>
                    <a:pt x="2535" y="2535"/>
                  </a:lnTo>
                  <a:lnTo>
                    <a:pt x="2562" y="2562"/>
                  </a:lnTo>
                  <a:lnTo>
                    <a:pt x="5270" y="5270"/>
                  </a:lnTo>
                  <a:cubicBezTo>
                    <a:pt x="5315" y="5213"/>
                    <a:pt x="5363" y="5155"/>
                    <a:pt x="5407" y="5093"/>
                  </a:cubicBezTo>
                  <a:lnTo>
                    <a:pt x="2715" y="2405"/>
                  </a:lnTo>
                  <a:lnTo>
                    <a:pt x="2688" y="2378"/>
                  </a:lnTo>
                  <a:lnTo>
                    <a:pt x="2661" y="2351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9"/>
            <p:cNvSpPr/>
            <p:nvPr/>
          </p:nvSpPr>
          <p:spPr>
            <a:xfrm>
              <a:off x="5159925" y="2485200"/>
              <a:ext cx="156300" cy="152550"/>
            </a:xfrm>
            <a:custGeom>
              <a:rect b="b" l="l" r="r" t="t"/>
              <a:pathLst>
                <a:path extrusionOk="0" h="6102" w="6252">
                  <a:moveTo>
                    <a:pt x="0" y="0"/>
                  </a:moveTo>
                  <a:lnTo>
                    <a:pt x="3288" y="3287"/>
                  </a:lnTo>
                  <a:lnTo>
                    <a:pt x="3315" y="3315"/>
                  </a:lnTo>
                  <a:lnTo>
                    <a:pt x="6101" y="6101"/>
                  </a:lnTo>
                  <a:cubicBezTo>
                    <a:pt x="6153" y="6047"/>
                    <a:pt x="6203" y="5996"/>
                    <a:pt x="6252" y="5941"/>
                  </a:cubicBezTo>
                  <a:lnTo>
                    <a:pt x="3495" y="3185"/>
                  </a:lnTo>
                  <a:lnTo>
                    <a:pt x="3468" y="3158"/>
                  </a:lnTo>
                  <a:lnTo>
                    <a:pt x="3441" y="3131"/>
                  </a:lnTo>
                  <a:lnTo>
                    <a:pt x="313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9"/>
            <p:cNvSpPr/>
            <p:nvPr/>
          </p:nvSpPr>
          <p:spPr>
            <a:xfrm>
              <a:off x="5003900" y="2485200"/>
              <a:ext cx="246225" cy="244175"/>
            </a:xfrm>
            <a:custGeom>
              <a:rect b="b" l="l" r="r" t="t"/>
              <a:pathLst>
                <a:path extrusionOk="0" h="9767" w="9849">
                  <a:moveTo>
                    <a:pt x="0" y="0"/>
                  </a:moveTo>
                  <a:lnTo>
                    <a:pt x="6435" y="6432"/>
                  </a:lnTo>
                  <a:lnTo>
                    <a:pt x="6463" y="6460"/>
                  </a:lnTo>
                  <a:lnTo>
                    <a:pt x="9771" y="9767"/>
                  </a:lnTo>
                  <a:cubicBezTo>
                    <a:pt x="9791" y="9689"/>
                    <a:pt x="9821" y="9611"/>
                    <a:pt x="9848" y="9535"/>
                  </a:cubicBezTo>
                  <a:lnTo>
                    <a:pt x="6592" y="6279"/>
                  </a:lnTo>
                  <a:lnTo>
                    <a:pt x="6565" y="6251"/>
                  </a:lnTo>
                  <a:lnTo>
                    <a:pt x="313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9"/>
            <p:cNvSpPr/>
            <p:nvPr/>
          </p:nvSpPr>
          <p:spPr>
            <a:xfrm>
              <a:off x="4898450" y="2956950"/>
              <a:ext cx="249900" cy="252175"/>
            </a:xfrm>
            <a:custGeom>
              <a:rect b="b" l="l" r="r" t="t"/>
              <a:pathLst>
                <a:path extrusionOk="0" h="10087" w="9996">
                  <a:moveTo>
                    <a:pt x="0" y="0"/>
                  </a:moveTo>
                  <a:lnTo>
                    <a:pt x="4" y="316"/>
                  </a:lnTo>
                  <a:lnTo>
                    <a:pt x="6753" y="7065"/>
                  </a:lnTo>
                  <a:lnTo>
                    <a:pt x="6780" y="7093"/>
                  </a:lnTo>
                  <a:lnTo>
                    <a:pt x="9774" y="10087"/>
                  </a:lnTo>
                  <a:cubicBezTo>
                    <a:pt x="9849" y="10057"/>
                    <a:pt x="9921" y="10026"/>
                    <a:pt x="9996" y="9995"/>
                  </a:cubicBezTo>
                  <a:lnTo>
                    <a:pt x="6909" y="6909"/>
                  </a:lnTo>
                  <a:lnTo>
                    <a:pt x="6882" y="68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9"/>
            <p:cNvSpPr/>
            <p:nvPr/>
          </p:nvSpPr>
          <p:spPr>
            <a:xfrm>
              <a:off x="4896825" y="2682350"/>
              <a:ext cx="387800" cy="393175"/>
            </a:xfrm>
            <a:custGeom>
              <a:rect b="b" l="l" r="r" t="t"/>
              <a:pathLst>
                <a:path extrusionOk="0" h="15727" w="15512">
                  <a:moveTo>
                    <a:pt x="1" y="0"/>
                  </a:moveTo>
                  <a:lnTo>
                    <a:pt x="4" y="314"/>
                  </a:lnTo>
                  <a:lnTo>
                    <a:pt x="4450" y="4760"/>
                  </a:lnTo>
                  <a:lnTo>
                    <a:pt x="4477" y="4787"/>
                  </a:lnTo>
                  <a:lnTo>
                    <a:pt x="12279" y="12588"/>
                  </a:lnTo>
                  <a:lnTo>
                    <a:pt x="12306" y="12616"/>
                  </a:lnTo>
                  <a:lnTo>
                    <a:pt x="15416" y="15726"/>
                  </a:lnTo>
                  <a:cubicBezTo>
                    <a:pt x="15450" y="15654"/>
                    <a:pt x="15480" y="15583"/>
                    <a:pt x="15512" y="15511"/>
                  </a:cubicBezTo>
                  <a:lnTo>
                    <a:pt x="12435" y="12432"/>
                  </a:lnTo>
                  <a:lnTo>
                    <a:pt x="12408" y="12404"/>
                  </a:lnTo>
                  <a:lnTo>
                    <a:pt x="4661" y="4657"/>
                  </a:lnTo>
                  <a:lnTo>
                    <a:pt x="4634" y="463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9"/>
            <p:cNvSpPr/>
            <p:nvPr/>
          </p:nvSpPr>
          <p:spPr>
            <a:xfrm>
              <a:off x="4899900" y="3192325"/>
              <a:ext cx="14925" cy="15025"/>
            </a:xfrm>
            <a:custGeom>
              <a:rect b="b" l="l" r="r" t="t"/>
              <a:pathLst>
                <a:path extrusionOk="0" h="601" w="597">
                  <a:moveTo>
                    <a:pt x="0" y="1"/>
                  </a:moveTo>
                  <a:lnTo>
                    <a:pt x="0" y="315"/>
                  </a:lnTo>
                  <a:lnTo>
                    <a:pt x="65" y="382"/>
                  </a:lnTo>
                  <a:cubicBezTo>
                    <a:pt x="242" y="458"/>
                    <a:pt x="420" y="532"/>
                    <a:pt x="596" y="60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9"/>
            <p:cNvSpPr/>
            <p:nvPr/>
          </p:nvSpPr>
          <p:spPr>
            <a:xfrm>
              <a:off x="4899650" y="3153175"/>
              <a:ext cx="70125" cy="70100"/>
            </a:xfrm>
            <a:custGeom>
              <a:rect b="b" l="l" r="r" t="t"/>
              <a:pathLst>
                <a:path extrusionOk="0" h="2804" w="2805">
                  <a:moveTo>
                    <a:pt x="0" y="0"/>
                  </a:moveTo>
                  <a:lnTo>
                    <a:pt x="0" y="313"/>
                  </a:lnTo>
                  <a:lnTo>
                    <a:pt x="2405" y="2715"/>
                  </a:lnTo>
                  <a:cubicBezTo>
                    <a:pt x="2538" y="2746"/>
                    <a:pt x="2671" y="2777"/>
                    <a:pt x="2804" y="280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9"/>
            <p:cNvSpPr/>
            <p:nvPr/>
          </p:nvSpPr>
          <p:spPr>
            <a:xfrm>
              <a:off x="5276925" y="2485200"/>
              <a:ext cx="83325" cy="81775"/>
            </a:xfrm>
            <a:custGeom>
              <a:rect b="b" l="l" r="r" t="t"/>
              <a:pathLst>
                <a:path extrusionOk="0" h="3271" w="3333">
                  <a:moveTo>
                    <a:pt x="1" y="0"/>
                  </a:moveTo>
                  <a:lnTo>
                    <a:pt x="975" y="974"/>
                  </a:lnTo>
                  <a:lnTo>
                    <a:pt x="1002" y="1002"/>
                  </a:lnTo>
                  <a:lnTo>
                    <a:pt x="3271" y="3271"/>
                  </a:lnTo>
                  <a:cubicBezTo>
                    <a:pt x="3295" y="3189"/>
                    <a:pt x="3315" y="3103"/>
                    <a:pt x="3333" y="3021"/>
                  </a:cubicBezTo>
                  <a:lnTo>
                    <a:pt x="1128" y="818"/>
                  </a:lnTo>
                  <a:lnTo>
                    <a:pt x="1101" y="790"/>
                  </a:lnTo>
                  <a:lnTo>
                    <a:pt x="311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9"/>
            <p:cNvSpPr/>
            <p:nvPr/>
          </p:nvSpPr>
          <p:spPr>
            <a:xfrm>
              <a:off x="5237925" y="2485200"/>
              <a:ext cx="111600" cy="108875"/>
            </a:xfrm>
            <a:custGeom>
              <a:rect b="b" l="l" r="r" t="t"/>
              <a:pathLst>
                <a:path extrusionOk="0" h="4355" w="4464">
                  <a:moveTo>
                    <a:pt x="1" y="0"/>
                  </a:moveTo>
                  <a:lnTo>
                    <a:pt x="1755" y="1754"/>
                  </a:lnTo>
                  <a:lnTo>
                    <a:pt x="1782" y="1782"/>
                  </a:lnTo>
                  <a:lnTo>
                    <a:pt x="4355" y="4354"/>
                  </a:lnTo>
                  <a:cubicBezTo>
                    <a:pt x="4391" y="4285"/>
                    <a:pt x="4426" y="4218"/>
                    <a:pt x="4463" y="4150"/>
                  </a:cubicBezTo>
                  <a:lnTo>
                    <a:pt x="1908" y="1598"/>
                  </a:lnTo>
                  <a:lnTo>
                    <a:pt x="1885" y="1570"/>
                  </a:lnTo>
                  <a:lnTo>
                    <a:pt x="1881" y="1570"/>
                  </a:lnTo>
                  <a:lnTo>
                    <a:pt x="311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9"/>
            <p:cNvSpPr/>
            <p:nvPr/>
          </p:nvSpPr>
          <p:spPr>
            <a:xfrm>
              <a:off x="5120925" y="2485200"/>
              <a:ext cx="176475" cy="172750"/>
            </a:xfrm>
            <a:custGeom>
              <a:rect b="b" l="l" r="r" t="t"/>
              <a:pathLst>
                <a:path extrusionOk="0" h="6910" w="7059">
                  <a:moveTo>
                    <a:pt x="0" y="0"/>
                  </a:moveTo>
                  <a:lnTo>
                    <a:pt x="4068" y="4068"/>
                  </a:lnTo>
                  <a:lnTo>
                    <a:pt x="4095" y="4092"/>
                  </a:lnTo>
                  <a:lnTo>
                    <a:pt x="4122" y="4119"/>
                  </a:lnTo>
                  <a:lnTo>
                    <a:pt x="6909" y="6909"/>
                  </a:lnTo>
                  <a:cubicBezTo>
                    <a:pt x="6960" y="6854"/>
                    <a:pt x="7011" y="6800"/>
                    <a:pt x="7059" y="6746"/>
                  </a:cubicBezTo>
                  <a:lnTo>
                    <a:pt x="4275" y="3966"/>
                  </a:lnTo>
                  <a:lnTo>
                    <a:pt x="4248" y="3938"/>
                  </a:lnTo>
                  <a:lnTo>
                    <a:pt x="4224" y="3911"/>
                  </a:lnTo>
                  <a:lnTo>
                    <a:pt x="313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9"/>
            <p:cNvSpPr/>
            <p:nvPr/>
          </p:nvSpPr>
          <p:spPr>
            <a:xfrm>
              <a:off x="4964875" y="2485200"/>
              <a:ext cx="279450" cy="279450"/>
            </a:xfrm>
            <a:custGeom>
              <a:rect b="b" l="l" r="r" t="t"/>
              <a:pathLst>
                <a:path extrusionOk="0" h="11178" w="11178">
                  <a:moveTo>
                    <a:pt x="0" y="0"/>
                  </a:moveTo>
                  <a:lnTo>
                    <a:pt x="7189" y="7185"/>
                  </a:lnTo>
                  <a:lnTo>
                    <a:pt x="7216" y="7212"/>
                  </a:lnTo>
                  <a:lnTo>
                    <a:pt x="7244" y="7240"/>
                  </a:lnTo>
                  <a:lnTo>
                    <a:pt x="11178" y="11177"/>
                  </a:lnTo>
                  <a:cubicBezTo>
                    <a:pt x="11175" y="11072"/>
                    <a:pt x="11175" y="10966"/>
                    <a:pt x="11178" y="10861"/>
                  </a:cubicBezTo>
                  <a:lnTo>
                    <a:pt x="7400" y="7086"/>
                  </a:lnTo>
                  <a:lnTo>
                    <a:pt x="7373" y="7059"/>
                  </a:lnTo>
                  <a:lnTo>
                    <a:pt x="7346" y="7032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9"/>
            <p:cNvSpPr/>
            <p:nvPr/>
          </p:nvSpPr>
          <p:spPr>
            <a:xfrm>
              <a:off x="5042900" y="2485200"/>
              <a:ext cx="219750" cy="216850"/>
            </a:xfrm>
            <a:custGeom>
              <a:rect b="b" l="l" r="r" t="t"/>
              <a:pathLst>
                <a:path extrusionOk="0" h="8674" w="8790">
                  <a:moveTo>
                    <a:pt x="0" y="0"/>
                  </a:moveTo>
                  <a:lnTo>
                    <a:pt x="5628" y="5625"/>
                  </a:lnTo>
                  <a:lnTo>
                    <a:pt x="5656" y="5652"/>
                  </a:lnTo>
                  <a:lnTo>
                    <a:pt x="5683" y="5679"/>
                  </a:lnTo>
                  <a:lnTo>
                    <a:pt x="8677" y="8674"/>
                  </a:lnTo>
                  <a:cubicBezTo>
                    <a:pt x="8714" y="8609"/>
                    <a:pt x="8749" y="8540"/>
                    <a:pt x="8790" y="8476"/>
                  </a:cubicBezTo>
                  <a:lnTo>
                    <a:pt x="5840" y="5526"/>
                  </a:lnTo>
                  <a:lnTo>
                    <a:pt x="5812" y="5499"/>
                  </a:lnTo>
                  <a:lnTo>
                    <a:pt x="5785" y="5471"/>
                  </a:lnTo>
                  <a:lnTo>
                    <a:pt x="313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9"/>
            <p:cNvSpPr/>
            <p:nvPr/>
          </p:nvSpPr>
          <p:spPr>
            <a:xfrm>
              <a:off x="4895975" y="2525375"/>
              <a:ext cx="403625" cy="411475"/>
            </a:xfrm>
            <a:custGeom>
              <a:rect b="b" l="l" r="r" t="t"/>
              <a:pathLst>
                <a:path extrusionOk="0" h="16459" w="16145">
                  <a:moveTo>
                    <a:pt x="0" y="1"/>
                  </a:moveTo>
                  <a:lnTo>
                    <a:pt x="0" y="32"/>
                  </a:lnTo>
                  <a:lnTo>
                    <a:pt x="0" y="318"/>
                  </a:lnTo>
                  <a:lnTo>
                    <a:pt x="7604" y="7919"/>
                  </a:lnTo>
                  <a:lnTo>
                    <a:pt x="7632" y="7946"/>
                  </a:lnTo>
                  <a:lnTo>
                    <a:pt x="7659" y="7973"/>
                  </a:lnTo>
                  <a:lnTo>
                    <a:pt x="15406" y="15719"/>
                  </a:lnTo>
                  <a:lnTo>
                    <a:pt x="15433" y="15747"/>
                  </a:lnTo>
                  <a:lnTo>
                    <a:pt x="15460" y="15774"/>
                  </a:lnTo>
                  <a:lnTo>
                    <a:pt x="16145" y="16458"/>
                  </a:lnTo>
                  <a:cubicBezTo>
                    <a:pt x="16118" y="16326"/>
                    <a:pt x="16087" y="16189"/>
                    <a:pt x="16053" y="16057"/>
                  </a:cubicBezTo>
                  <a:lnTo>
                    <a:pt x="15613" y="15617"/>
                  </a:lnTo>
                  <a:lnTo>
                    <a:pt x="15586" y="15590"/>
                  </a:lnTo>
                  <a:lnTo>
                    <a:pt x="15559" y="15563"/>
                  </a:lnTo>
                  <a:lnTo>
                    <a:pt x="7816" y="7816"/>
                  </a:lnTo>
                  <a:lnTo>
                    <a:pt x="7788" y="7789"/>
                  </a:lnTo>
                  <a:lnTo>
                    <a:pt x="7761" y="7762"/>
                  </a:lnTo>
                  <a:lnTo>
                    <a:pt x="14" y="1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9"/>
            <p:cNvSpPr/>
            <p:nvPr/>
          </p:nvSpPr>
          <p:spPr>
            <a:xfrm>
              <a:off x="5081900" y="2485200"/>
              <a:ext cx="197175" cy="193700"/>
            </a:xfrm>
            <a:custGeom>
              <a:rect b="b" l="l" r="r" t="t"/>
              <a:pathLst>
                <a:path extrusionOk="0" h="7748" w="7887">
                  <a:moveTo>
                    <a:pt x="0" y="0"/>
                  </a:moveTo>
                  <a:lnTo>
                    <a:pt x="4848" y="4845"/>
                  </a:lnTo>
                  <a:lnTo>
                    <a:pt x="4876" y="4872"/>
                  </a:lnTo>
                  <a:lnTo>
                    <a:pt x="4903" y="4899"/>
                  </a:lnTo>
                  <a:lnTo>
                    <a:pt x="7747" y="7747"/>
                  </a:lnTo>
                  <a:cubicBezTo>
                    <a:pt x="7795" y="7689"/>
                    <a:pt x="7840" y="7631"/>
                    <a:pt x="7887" y="7573"/>
                  </a:cubicBezTo>
                  <a:lnTo>
                    <a:pt x="5056" y="4746"/>
                  </a:lnTo>
                  <a:lnTo>
                    <a:pt x="5032" y="4718"/>
                  </a:lnTo>
                  <a:lnTo>
                    <a:pt x="5005" y="4691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9"/>
            <p:cNvSpPr/>
            <p:nvPr/>
          </p:nvSpPr>
          <p:spPr>
            <a:xfrm>
              <a:off x="4895725" y="2486225"/>
              <a:ext cx="384475" cy="392300"/>
            </a:xfrm>
            <a:custGeom>
              <a:rect b="b" l="l" r="r" t="t"/>
              <a:pathLst>
                <a:path extrusionOk="0" h="15692" w="15379">
                  <a:moveTo>
                    <a:pt x="1" y="0"/>
                  </a:moveTo>
                  <a:lnTo>
                    <a:pt x="4" y="313"/>
                  </a:lnTo>
                  <a:lnTo>
                    <a:pt x="620" y="933"/>
                  </a:lnTo>
                  <a:lnTo>
                    <a:pt x="648" y="961"/>
                  </a:lnTo>
                  <a:lnTo>
                    <a:pt x="8395" y="8704"/>
                  </a:lnTo>
                  <a:lnTo>
                    <a:pt x="8422" y="8732"/>
                  </a:lnTo>
                  <a:lnTo>
                    <a:pt x="8449" y="8759"/>
                  </a:lnTo>
                  <a:lnTo>
                    <a:pt x="15378" y="15691"/>
                  </a:lnTo>
                  <a:cubicBezTo>
                    <a:pt x="15300" y="15507"/>
                    <a:pt x="15222" y="15323"/>
                    <a:pt x="15140" y="15139"/>
                  </a:cubicBezTo>
                  <a:lnTo>
                    <a:pt x="8606" y="8602"/>
                  </a:lnTo>
                  <a:lnTo>
                    <a:pt x="8579" y="8578"/>
                  </a:lnTo>
                  <a:lnTo>
                    <a:pt x="8551" y="8551"/>
                  </a:lnTo>
                  <a:lnTo>
                    <a:pt x="804" y="804"/>
                  </a:lnTo>
                  <a:lnTo>
                    <a:pt x="777" y="777"/>
                  </a:lnTo>
                  <a:lnTo>
                    <a:pt x="750" y="74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9"/>
            <p:cNvSpPr/>
            <p:nvPr/>
          </p:nvSpPr>
          <p:spPr>
            <a:xfrm>
              <a:off x="4925875" y="2485200"/>
              <a:ext cx="327650" cy="327575"/>
            </a:xfrm>
            <a:custGeom>
              <a:rect b="b" l="l" r="r" t="t"/>
              <a:pathLst>
                <a:path extrusionOk="0" h="13103" w="13106">
                  <a:moveTo>
                    <a:pt x="0" y="0"/>
                  </a:moveTo>
                  <a:lnTo>
                    <a:pt x="167" y="167"/>
                  </a:lnTo>
                  <a:lnTo>
                    <a:pt x="194" y="194"/>
                  </a:lnTo>
                  <a:lnTo>
                    <a:pt x="222" y="221"/>
                  </a:lnTo>
                  <a:lnTo>
                    <a:pt x="7969" y="7965"/>
                  </a:lnTo>
                  <a:lnTo>
                    <a:pt x="7996" y="7993"/>
                  </a:lnTo>
                  <a:lnTo>
                    <a:pt x="13106" y="13103"/>
                  </a:lnTo>
                  <a:cubicBezTo>
                    <a:pt x="13059" y="12955"/>
                    <a:pt x="13018" y="12809"/>
                    <a:pt x="12977" y="12663"/>
                  </a:cubicBezTo>
                  <a:lnTo>
                    <a:pt x="8180" y="7866"/>
                  </a:lnTo>
                  <a:lnTo>
                    <a:pt x="8153" y="7839"/>
                  </a:lnTo>
                  <a:lnTo>
                    <a:pt x="378" y="65"/>
                  </a:lnTo>
                  <a:lnTo>
                    <a:pt x="351" y="37"/>
                  </a:lnTo>
                  <a:lnTo>
                    <a:pt x="324" y="10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2" name="Google Shape;192;p9"/>
          <p:cNvSpPr/>
          <p:nvPr/>
        </p:nvSpPr>
        <p:spPr>
          <a:xfrm>
            <a:off x="5861375" y="4178175"/>
            <a:ext cx="3351600" cy="1021698"/>
          </a:xfrm>
          <a:custGeom>
            <a:rect b="b" l="l" r="r" t="t"/>
            <a:pathLst>
              <a:path extrusionOk="0" h="14312" w="44285">
                <a:moveTo>
                  <a:pt x="44285" y="0"/>
                </a:moveTo>
                <a:cubicBezTo>
                  <a:pt x="42694" y="290"/>
                  <a:pt x="41153" y="1067"/>
                  <a:pt x="39825" y="2024"/>
                </a:cubicBezTo>
                <a:cubicBezTo>
                  <a:pt x="37795" y="3485"/>
                  <a:pt x="36088" y="5359"/>
                  <a:pt x="34068" y="6834"/>
                </a:cubicBezTo>
                <a:cubicBezTo>
                  <a:pt x="30950" y="9117"/>
                  <a:pt x="27108" y="10394"/>
                  <a:pt x="23245" y="10435"/>
                </a:cubicBezTo>
                <a:cubicBezTo>
                  <a:pt x="23175" y="10436"/>
                  <a:pt x="23106" y="10436"/>
                  <a:pt x="23037" y="10436"/>
                </a:cubicBezTo>
                <a:cubicBezTo>
                  <a:pt x="19957" y="10436"/>
                  <a:pt x="16925" y="9699"/>
                  <a:pt x="13873" y="9252"/>
                </a:cubicBezTo>
                <a:cubicBezTo>
                  <a:pt x="12567" y="9062"/>
                  <a:pt x="11230" y="8928"/>
                  <a:pt x="9904" y="8928"/>
                </a:cubicBezTo>
                <a:cubicBezTo>
                  <a:pt x="8063" y="8928"/>
                  <a:pt x="6243" y="9185"/>
                  <a:pt x="4556" y="9900"/>
                </a:cubicBezTo>
                <a:cubicBezTo>
                  <a:pt x="2570" y="10741"/>
                  <a:pt x="825" y="12363"/>
                  <a:pt x="1" y="14312"/>
                </a:cubicBezTo>
                <a:lnTo>
                  <a:pt x="44285" y="14312"/>
                </a:lnTo>
                <a:lnTo>
                  <a:pt x="4428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3" name="Google Shape;193;p9"/>
          <p:cNvGrpSpPr/>
          <p:nvPr/>
        </p:nvGrpSpPr>
        <p:grpSpPr>
          <a:xfrm>
            <a:off x="6290393" y="4651784"/>
            <a:ext cx="3005329" cy="548185"/>
            <a:chOff x="6290110" y="4651689"/>
            <a:chExt cx="2765556" cy="548185"/>
          </a:xfrm>
        </p:grpSpPr>
        <p:sp>
          <p:nvSpPr>
            <p:cNvPr id="194" name="Google Shape;194;p9"/>
            <p:cNvSpPr/>
            <p:nvPr/>
          </p:nvSpPr>
          <p:spPr>
            <a:xfrm>
              <a:off x="8707752" y="4709513"/>
              <a:ext cx="347912" cy="331809"/>
            </a:xfrm>
            <a:custGeom>
              <a:rect b="b" l="l" r="r" t="t"/>
              <a:pathLst>
                <a:path extrusionOk="0" h="4648" w="4597">
                  <a:moveTo>
                    <a:pt x="263" y="1"/>
                  </a:moveTo>
                  <a:cubicBezTo>
                    <a:pt x="175" y="18"/>
                    <a:pt x="89" y="31"/>
                    <a:pt x="1" y="52"/>
                  </a:cubicBezTo>
                  <a:lnTo>
                    <a:pt x="4249" y="4300"/>
                  </a:lnTo>
                  <a:lnTo>
                    <a:pt x="4276" y="4328"/>
                  </a:lnTo>
                  <a:lnTo>
                    <a:pt x="4596" y="4647"/>
                  </a:lnTo>
                  <a:lnTo>
                    <a:pt x="4596" y="4334"/>
                  </a:lnTo>
                  <a:lnTo>
                    <a:pt x="4460" y="4198"/>
                  </a:lnTo>
                  <a:lnTo>
                    <a:pt x="4433" y="4171"/>
                  </a:lnTo>
                  <a:lnTo>
                    <a:pt x="263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9"/>
            <p:cNvSpPr/>
            <p:nvPr/>
          </p:nvSpPr>
          <p:spPr>
            <a:xfrm>
              <a:off x="8536031" y="4766481"/>
              <a:ext cx="475286" cy="433394"/>
            </a:xfrm>
            <a:custGeom>
              <a:rect b="b" l="l" r="r" t="t"/>
              <a:pathLst>
                <a:path extrusionOk="0" h="6071" w="6280">
                  <a:moveTo>
                    <a:pt x="209" y="0"/>
                  </a:moveTo>
                  <a:cubicBezTo>
                    <a:pt x="141" y="34"/>
                    <a:pt x="69" y="68"/>
                    <a:pt x="1" y="102"/>
                  </a:cubicBezTo>
                  <a:lnTo>
                    <a:pt x="4958" y="5063"/>
                  </a:lnTo>
                  <a:lnTo>
                    <a:pt x="4985" y="5090"/>
                  </a:lnTo>
                  <a:lnTo>
                    <a:pt x="5012" y="5117"/>
                  </a:lnTo>
                  <a:lnTo>
                    <a:pt x="5966" y="6071"/>
                  </a:lnTo>
                  <a:lnTo>
                    <a:pt x="6279" y="6071"/>
                  </a:lnTo>
                  <a:lnTo>
                    <a:pt x="5169" y="4961"/>
                  </a:lnTo>
                  <a:lnTo>
                    <a:pt x="5142" y="4933"/>
                  </a:lnTo>
                  <a:lnTo>
                    <a:pt x="5114" y="4906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9"/>
            <p:cNvSpPr/>
            <p:nvPr/>
          </p:nvSpPr>
          <p:spPr>
            <a:xfrm>
              <a:off x="8458457" y="4804173"/>
              <a:ext cx="434493" cy="395487"/>
            </a:xfrm>
            <a:custGeom>
              <a:rect b="b" l="l" r="r" t="t"/>
              <a:pathLst>
                <a:path extrusionOk="0" h="5540" w="5741">
                  <a:moveTo>
                    <a:pt x="202" y="0"/>
                  </a:moveTo>
                  <a:cubicBezTo>
                    <a:pt x="137" y="38"/>
                    <a:pt x="68" y="75"/>
                    <a:pt x="1" y="112"/>
                  </a:cubicBezTo>
                  <a:lnTo>
                    <a:pt x="5202" y="5315"/>
                  </a:lnTo>
                  <a:lnTo>
                    <a:pt x="5230" y="5342"/>
                  </a:lnTo>
                  <a:lnTo>
                    <a:pt x="5257" y="5369"/>
                  </a:lnTo>
                  <a:lnTo>
                    <a:pt x="5427" y="5536"/>
                  </a:lnTo>
                  <a:lnTo>
                    <a:pt x="5741" y="5540"/>
                  </a:lnTo>
                  <a:lnTo>
                    <a:pt x="5414" y="5213"/>
                  </a:lnTo>
                  <a:lnTo>
                    <a:pt x="5386" y="5185"/>
                  </a:lnTo>
                  <a:lnTo>
                    <a:pt x="5359" y="5158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9"/>
            <p:cNvSpPr/>
            <p:nvPr/>
          </p:nvSpPr>
          <p:spPr>
            <a:xfrm>
              <a:off x="8617767" y="4733856"/>
              <a:ext cx="437899" cy="418902"/>
            </a:xfrm>
            <a:custGeom>
              <a:rect b="b" l="l" r="r" t="t"/>
              <a:pathLst>
                <a:path extrusionOk="0" h="5868" w="5786">
                  <a:moveTo>
                    <a:pt x="229" y="1"/>
                  </a:moveTo>
                  <a:cubicBezTo>
                    <a:pt x="154" y="28"/>
                    <a:pt x="76" y="52"/>
                    <a:pt x="1" y="83"/>
                  </a:cubicBezTo>
                  <a:lnTo>
                    <a:pt x="4658" y="4739"/>
                  </a:lnTo>
                  <a:lnTo>
                    <a:pt x="4685" y="4767"/>
                  </a:lnTo>
                  <a:lnTo>
                    <a:pt x="4712" y="4794"/>
                  </a:lnTo>
                  <a:lnTo>
                    <a:pt x="5785" y="5867"/>
                  </a:lnTo>
                  <a:lnTo>
                    <a:pt x="5785" y="5553"/>
                  </a:lnTo>
                  <a:lnTo>
                    <a:pt x="4869" y="4637"/>
                  </a:lnTo>
                  <a:lnTo>
                    <a:pt x="4842" y="4610"/>
                  </a:lnTo>
                  <a:lnTo>
                    <a:pt x="4814" y="4583"/>
                  </a:lnTo>
                  <a:lnTo>
                    <a:pt x="229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9"/>
            <p:cNvSpPr/>
            <p:nvPr/>
          </p:nvSpPr>
          <p:spPr>
            <a:xfrm>
              <a:off x="8950916" y="4719793"/>
              <a:ext cx="104745" cy="98800"/>
            </a:xfrm>
            <a:custGeom>
              <a:rect b="b" l="l" r="r" t="t"/>
              <a:pathLst>
                <a:path extrusionOk="0" h="1384" w="1384">
                  <a:moveTo>
                    <a:pt x="0" y="0"/>
                  </a:moveTo>
                  <a:lnTo>
                    <a:pt x="1383" y="1383"/>
                  </a:lnTo>
                  <a:lnTo>
                    <a:pt x="1383" y="1073"/>
                  </a:lnTo>
                  <a:lnTo>
                    <a:pt x="525" y="211"/>
                  </a:lnTo>
                  <a:cubicBezTo>
                    <a:pt x="358" y="129"/>
                    <a:pt x="181" y="61"/>
                    <a:pt x="0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9"/>
            <p:cNvSpPr/>
            <p:nvPr/>
          </p:nvSpPr>
          <p:spPr>
            <a:xfrm>
              <a:off x="8812949" y="4700947"/>
              <a:ext cx="242714" cy="229011"/>
            </a:xfrm>
            <a:custGeom>
              <a:rect b="b" l="l" r="r" t="t"/>
              <a:pathLst>
                <a:path extrusionOk="0" h="3208" w="3207">
                  <a:moveTo>
                    <a:pt x="93" y="0"/>
                  </a:moveTo>
                  <a:cubicBezTo>
                    <a:pt x="62" y="0"/>
                    <a:pt x="32" y="1"/>
                    <a:pt x="1" y="2"/>
                  </a:cubicBezTo>
                  <a:lnTo>
                    <a:pt x="3206" y="3207"/>
                  </a:lnTo>
                  <a:lnTo>
                    <a:pt x="3206" y="2894"/>
                  </a:lnTo>
                  <a:lnTo>
                    <a:pt x="318" y="5"/>
                  </a:lnTo>
                  <a:cubicBezTo>
                    <a:pt x="243" y="3"/>
                    <a:pt x="168" y="0"/>
                    <a:pt x="93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9"/>
            <p:cNvSpPr/>
            <p:nvPr/>
          </p:nvSpPr>
          <p:spPr>
            <a:xfrm>
              <a:off x="8050308" y="4980501"/>
              <a:ext cx="250433" cy="217161"/>
            </a:xfrm>
            <a:custGeom>
              <a:rect b="b" l="l" r="r" t="t"/>
              <a:pathLst>
                <a:path extrusionOk="0" h="3042" w="3309">
                  <a:moveTo>
                    <a:pt x="263" y="0"/>
                  </a:moveTo>
                  <a:cubicBezTo>
                    <a:pt x="175" y="17"/>
                    <a:pt x="89" y="34"/>
                    <a:pt x="1" y="48"/>
                  </a:cubicBezTo>
                  <a:lnTo>
                    <a:pt x="2996" y="3042"/>
                  </a:lnTo>
                  <a:lnTo>
                    <a:pt x="3309" y="3042"/>
                  </a:lnTo>
                  <a:lnTo>
                    <a:pt x="263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9"/>
            <p:cNvSpPr/>
            <p:nvPr/>
          </p:nvSpPr>
          <p:spPr>
            <a:xfrm>
              <a:off x="8228689" y="4922320"/>
              <a:ext cx="308709" cy="276127"/>
            </a:xfrm>
            <a:custGeom>
              <a:rect b="b" l="l" r="r" t="t"/>
              <a:pathLst>
                <a:path extrusionOk="0" h="3868" w="4079">
                  <a:moveTo>
                    <a:pt x="213" y="1"/>
                  </a:moveTo>
                  <a:cubicBezTo>
                    <a:pt x="141" y="34"/>
                    <a:pt x="73" y="66"/>
                    <a:pt x="1" y="100"/>
                  </a:cubicBezTo>
                  <a:lnTo>
                    <a:pt x="3769" y="3867"/>
                  </a:lnTo>
                  <a:lnTo>
                    <a:pt x="4079" y="3867"/>
                  </a:lnTo>
                  <a:lnTo>
                    <a:pt x="213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9"/>
            <p:cNvSpPr/>
            <p:nvPr/>
          </p:nvSpPr>
          <p:spPr>
            <a:xfrm>
              <a:off x="8383154" y="4844222"/>
              <a:ext cx="391203" cy="354939"/>
            </a:xfrm>
            <a:custGeom>
              <a:rect b="b" l="l" r="r" t="t"/>
              <a:pathLst>
                <a:path extrusionOk="0" h="4972" w="5169">
                  <a:moveTo>
                    <a:pt x="198" y="1"/>
                  </a:moveTo>
                  <a:cubicBezTo>
                    <a:pt x="134" y="39"/>
                    <a:pt x="65" y="76"/>
                    <a:pt x="1" y="114"/>
                  </a:cubicBezTo>
                  <a:lnTo>
                    <a:pt x="4855" y="4971"/>
                  </a:lnTo>
                  <a:lnTo>
                    <a:pt x="5169" y="4971"/>
                  </a:lnTo>
                  <a:lnTo>
                    <a:pt x="198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9"/>
            <p:cNvSpPr/>
            <p:nvPr/>
          </p:nvSpPr>
          <p:spPr>
            <a:xfrm>
              <a:off x="7938905" y="4990209"/>
              <a:ext cx="243244" cy="207238"/>
            </a:xfrm>
            <a:custGeom>
              <a:rect b="b" l="l" r="r" t="t"/>
              <a:pathLst>
                <a:path extrusionOk="0" h="2903" w="3214">
                  <a:moveTo>
                    <a:pt x="1" y="0"/>
                  </a:moveTo>
                  <a:lnTo>
                    <a:pt x="2900" y="2899"/>
                  </a:lnTo>
                  <a:lnTo>
                    <a:pt x="3213" y="2903"/>
                  </a:lnTo>
                  <a:lnTo>
                    <a:pt x="325" y="14"/>
                  </a:lnTo>
                  <a:cubicBezTo>
                    <a:pt x="216" y="11"/>
                    <a:pt x="106" y="7"/>
                    <a:pt x="1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9"/>
            <p:cNvSpPr/>
            <p:nvPr/>
          </p:nvSpPr>
          <p:spPr>
            <a:xfrm>
              <a:off x="8144153" y="4955372"/>
              <a:ext cx="274879" cy="242860"/>
            </a:xfrm>
            <a:custGeom>
              <a:rect b="b" l="l" r="r" t="t"/>
              <a:pathLst>
                <a:path extrusionOk="0" h="3402" w="3632">
                  <a:moveTo>
                    <a:pt x="232" y="1"/>
                  </a:moveTo>
                  <a:cubicBezTo>
                    <a:pt x="154" y="29"/>
                    <a:pt x="79" y="55"/>
                    <a:pt x="1" y="79"/>
                  </a:cubicBezTo>
                  <a:lnTo>
                    <a:pt x="3319" y="3398"/>
                  </a:lnTo>
                  <a:lnTo>
                    <a:pt x="3632" y="3401"/>
                  </a:lnTo>
                  <a:lnTo>
                    <a:pt x="232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9"/>
            <p:cNvSpPr/>
            <p:nvPr/>
          </p:nvSpPr>
          <p:spPr>
            <a:xfrm>
              <a:off x="8307322" y="4884413"/>
              <a:ext cx="348745" cy="314462"/>
            </a:xfrm>
            <a:custGeom>
              <a:rect b="b" l="l" r="r" t="t"/>
              <a:pathLst>
                <a:path extrusionOk="0" h="4405" w="4608">
                  <a:moveTo>
                    <a:pt x="202" y="0"/>
                  </a:moveTo>
                  <a:cubicBezTo>
                    <a:pt x="134" y="38"/>
                    <a:pt x="66" y="72"/>
                    <a:pt x="1" y="109"/>
                  </a:cubicBezTo>
                  <a:lnTo>
                    <a:pt x="4293" y="4402"/>
                  </a:lnTo>
                  <a:lnTo>
                    <a:pt x="4607" y="4405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9"/>
            <p:cNvSpPr/>
            <p:nvPr/>
          </p:nvSpPr>
          <p:spPr>
            <a:xfrm>
              <a:off x="7772103" y="4944236"/>
              <a:ext cx="291756" cy="252712"/>
            </a:xfrm>
            <a:custGeom>
              <a:rect b="b" l="l" r="r" t="t"/>
              <a:pathLst>
                <a:path extrusionOk="0" h="3540" w="3855">
                  <a:moveTo>
                    <a:pt x="1" y="1"/>
                  </a:moveTo>
                  <a:lnTo>
                    <a:pt x="1013" y="1012"/>
                  </a:lnTo>
                  <a:lnTo>
                    <a:pt x="1040" y="1040"/>
                  </a:lnTo>
                  <a:lnTo>
                    <a:pt x="1067" y="1067"/>
                  </a:lnTo>
                  <a:lnTo>
                    <a:pt x="3540" y="3540"/>
                  </a:lnTo>
                  <a:lnTo>
                    <a:pt x="3854" y="3540"/>
                  </a:lnTo>
                  <a:lnTo>
                    <a:pt x="1224" y="910"/>
                  </a:lnTo>
                  <a:lnTo>
                    <a:pt x="1197" y="883"/>
                  </a:lnTo>
                  <a:lnTo>
                    <a:pt x="1169" y="856"/>
                  </a:lnTo>
                  <a:lnTo>
                    <a:pt x="576" y="266"/>
                  </a:lnTo>
                  <a:cubicBezTo>
                    <a:pt x="382" y="188"/>
                    <a:pt x="188" y="95"/>
                    <a:pt x="1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9"/>
            <p:cNvSpPr/>
            <p:nvPr/>
          </p:nvSpPr>
          <p:spPr>
            <a:xfrm>
              <a:off x="7409362" y="4713440"/>
              <a:ext cx="535832" cy="483293"/>
            </a:xfrm>
            <a:custGeom>
              <a:rect b="b" l="l" r="r" t="t"/>
              <a:pathLst>
                <a:path extrusionOk="0" h="6770" w="7080">
                  <a:moveTo>
                    <a:pt x="1" y="1"/>
                  </a:moveTo>
                  <a:lnTo>
                    <a:pt x="5026" y="5025"/>
                  </a:lnTo>
                  <a:lnTo>
                    <a:pt x="5053" y="5053"/>
                  </a:lnTo>
                  <a:lnTo>
                    <a:pt x="5080" y="5080"/>
                  </a:lnTo>
                  <a:lnTo>
                    <a:pt x="6767" y="6770"/>
                  </a:lnTo>
                  <a:lnTo>
                    <a:pt x="7080" y="6770"/>
                  </a:lnTo>
                  <a:lnTo>
                    <a:pt x="5237" y="4923"/>
                  </a:lnTo>
                  <a:lnTo>
                    <a:pt x="5210" y="4896"/>
                  </a:lnTo>
                  <a:lnTo>
                    <a:pt x="5182" y="4869"/>
                  </a:lnTo>
                  <a:lnTo>
                    <a:pt x="726" y="413"/>
                  </a:lnTo>
                  <a:cubicBezTo>
                    <a:pt x="495" y="270"/>
                    <a:pt x="256" y="130"/>
                    <a:pt x="11" y="4"/>
                  </a:cubicBezTo>
                  <a:cubicBezTo>
                    <a:pt x="7" y="4"/>
                    <a:pt x="4" y="1"/>
                    <a:pt x="1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9"/>
            <p:cNvSpPr/>
            <p:nvPr/>
          </p:nvSpPr>
          <p:spPr>
            <a:xfrm>
              <a:off x="7235068" y="4660399"/>
              <a:ext cx="591837" cy="535835"/>
            </a:xfrm>
            <a:custGeom>
              <a:rect b="b" l="l" r="r" t="t"/>
              <a:pathLst>
                <a:path extrusionOk="0" h="7506" w="7820">
                  <a:moveTo>
                    <a:pt x="1" y="1"/>
                  </a:moveTo>
                  <a:lnTo>
                    <a:pt x="6548" y="6549"/>
                  </a:lnTo>
                  <a:lnTo>
                    <a:pt x="6576" y="6576"/>
                  </a:lnTo>
                  <a:lnTo>
                    <a:pt x="7505" y="7505"/>
                  </a:lnTo>
                  <a:lnTo>
                    <a:pt x="7819" y="7505"/>
                  </a:lnTo>
                  <a:lnTo>
                    <a:pt x="6760" y="6447"/>
                  </a:lnTo>
                  <a:lnTo>
                    <a:pt x="6732" y="6419"/>
                  </a:lnTo>
                  <a:lnTo>
                    <a:pt x="389" y="76"/>
                  </a:lnTo>
                  <a:cubicBezTo>
                    <a:pt x="260" y="49"/>
                    <a:pt x="130" y="21"/>
                    <a:pt x="1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9"/>
            <p:cNvSpPr/>
            <p:nvPr/>
          </p:nvSpPr>
          <p:spPr>
            <a:xfrm>
              <a:off x="7107999" y="4651689"/>
              <a:ext cx="600541" cy="544330"/>
            </a:xfrm>
            <a:custGeom>
              <a:rect b="b" l="l" r="r" t="t"/>
              <a:pathLst>
                <a:path extrusionOk="0" h="7625" w="7935">
                  <a:moveTo>
                    <a:pt x="156" y="1"/>
                  </a:moveTo>
                  <a:cubicBezTo>
                    <a:pt x="103" y="1"/>
                    <a:pt x="51" y="2"/>
                    <a:pt x="0" y="3"/>
                  </a:cubicBezTo>
                  <a:lnTo>
                    <a:pt x="7447" y="7451"/>
                  </a:lnTo>
                  <a:lnTo>
                    <a:pt x="7475" y="7478"/>
                  </a:lnTo>
                  <a:lnTo>
                    <a:pt x="7502" y="7505"/>
                  </a:lnTo>
                  <a:lnTo>
                    <a:pt x="7621" y="7624"/>
                  </a:lnTo>
                  <a:lnTo>
                    <a:pt x="7934" y="7624"/>
                  </a:lnTo>
                  <a:lnTo>
                    <a:pt x="7659" y="7349"/>
                  </a:lnTo>
                  <a:lnTo>
                    <a:pt x="7631" y="7321"/>
                  </a:lnTo>
                  <a:lnTo>
                    <a:pt x="7604" y="7294"/>
                  </a:lnTo>
                  <a:lnTo>
                    <a:pt x="313" y="3"/>
                  </a:lnTo>
                  <a:cubicBezTo>
                    <a:pt x="261" y="2"/>
                    <a:pt x="208" y="1"/>
                    <a:pt x="156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9"/>
            <p:cNvSpPr/>
            <p:nvPr/>
          </p:nvSpPr>
          <p:spPr>
            <a:xfrm>
              <a:off x="6522452" y="4869065"/>
              <a:ext cx="356919" cy="324528"/>
            </a:xfrm>
            <a:custGeom>
              <a:rect b="b" l="l" r="r" t="t"/>
              <a:pathLst>
                <a:path extrusionOk="0" h="4546" w="4716">
                  <a:moveTo>
                    <a:pt x="171" y="0"/>
                  </a:moveTo>
                  <a:cubicBezTo>
                    <a:pt x="113" y="49"/>
                    <a:pt x="58" y="96"/>
                    <a:pt x="0" y="140"/>
                  </a:cubicBezTo>
                  <a:lnTo>
                    <a:pt x="1926" y="2065"/>
                  </a:lnTo>
                  <a:lnTo>
                    <a:pt x="1953" y="2093"/>
                  </a:lnTo>
                  <a:lnTo>
                    <a:pt x="1980" y="2120"/>
                  </a:lnTo>
                  <a:lnTo>
                    <a:pt x="4402" y="4541"/>
                  </a:lnTo>
                  <a:lnTo>
                    <a:pt x="4715" y="4546"/>
                  </a:lnTo>
                  <a:lnTo>
                    <a:pt x="4715" y="4546"/>
                  </a:lnTo>
                  <a:lnTo>
                    <a:pt x="2133" y="1963"/>
                  </a:lnTo>
                  <a:lnTo>
                    <a:pt x="2106" y="1936"/>
                  </a:lnTo>
                  <a:lnTo>
                    <a:pt x="2079" y="1909"/>
                  </a:lnTo>
                  <a:lnTo>
                    <a:pt x="171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9"/>
            <p:cNvSpPr/>
            <p:nvPr/>
          </p:nvSpPr>
          <p:spPr>
            <a:xfrm>
              <a:off x="6658527" y="4776403"/>
              <a:ext cx="457728" cy="417902"/>
            </a:xfrm>
            <a:custGeom>
              <a:rect b="b" l="l" r="r" t="t"/>
              <a:pathLst>
                <a:path extrusionOk="0" h="5854" w="6048">
                  <a:moveTo>
                    <a:pt x="196" y="1"/>
                  </a:moveTo>
                  <a:cubicBezTo>
                    <a:pt x="131" y="39"/>
                    <a:pt x="66" y="79"/>
                    <a:pt x="1" y="116"/>
                  </a:cubicBezTo>
                  <a:lnTo>
                    <a:pt x="1688" y="1803"/>
                  </a:lnTo>
                  <a:lnTo>
                    <a:pt x="1715" y="1830"/>
                  </a:lnTo>
                  <a:lnTo>
                    <a:pt x="1742" y="1858"/>
                  </a:lnTo>
                  <a:lnTo>
                    <a:pt x="5735" y="5850"/>
                  </a:lnTo>
                  <a:lnTo>
                    <a:pt x="6048" y="5853"/>
                  </a:lnTo>
                  <a:lnTo>
                    <a:pt x="1868" y="1674"/>
                  </a:lnTo>
                  <a:lnTo>
                    <a:pt x="196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9"/>
            <p:cNvSpPr/>
            <p:nvPr/>
          </p:nvSpPr>
          <p:spPr>
            <a:xfrm>
              <a:off x="6814582" y="4703231"/>
              <a:ext cx="538405" cy="491788"/>
            </a:xfrm>
            <a:custGeom>
              <a:rect b="b" l="l" r="r" t="t"/>
              <a:pathLst>
                <a:path extrusionOk="0" h="6889" w="7114">
                  <a:moveTo>
                    <a:pt x="225" y="1"/>
                  </a:moveTo>
                  <a:cubicBezTo>
                    <a:pt x="151" y="28"/>
                    <a:pt x="75" y="55"/>
                    <a:pt x="0" y="82"/>
                  </a:cubicBezTo>
                  <a:lnTo>
                    <a:pt x="1209" y="1295"/>
                  </a:lnTo>
                  <a:lnTo>
                    <a:pt x="6800" y="6885"/>
                  </a:lnTo>
                  <a:lnTo>
                    <a:pt x="7113" y="6889"/>
                  </a:lnTo>
                  <a:lnTo>
                    <a:pt x="1393" y="1166"/>
                  </a:lnTo>
                  <a:lnTo>
                    <a:pt x="1366" y="1138"/>
                  </a:lnTo>
                  <a:lnTo>
                    <a:pt x="1339" y="1111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9"/>
            <p:cNvSpPr/>
            <p:nvPr/>
          </p:nvSpPr>
          <p:spPr>
            <a:xfrm>
              <a:off x="6999699" y="4657971"/>
              <a:ext cx="590172" cy="537548"/>
            </a:xfrm>
            <a:custGeom>
              <a:rect b="b" l="l" r="r" t="t"/>
              <a:pathLst>
                <a:path extrusionOk="0" h="7530" w="7798">
                  <a:moveTo>
                    <a:pt x="269" y="1"/>
                  </a:moveTo>
                  <a:cubicBezTo>
                    <a:pt x="181" y="14"/>
                    <a:pt x="89" y="28"/>
                    <a:pt x="0" y="42"/>
                  </a:cubicBezTo>
                  <a:lnTo>
                    <a:pt x="296" y="341"/>
                  </a:lnTo>
                  <a:lnTo>
                    <a:pt x="324" y="369"/>
                  </a:lnTo>
                  <a:lnTo>
                    <a:pt x="351" y="396"/>
                  </a:lnTo>
                  <a:lnTo>
                    <a:pt x="7485" y="7530"/>
                  </a:lnTo>
                  <a:lnTo>
                    <a:pt x="7798" y="7530"/>
                  </a:lnTo>
                  <a:lnTo>
                    <a:pt x="508" y="239"/>
                  </a:lnTo>
                  <a:lnTo>
                    <a:pt x="480" y="212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9"/>
            <p:cNvSpPr/>
            <p:nvPr/>
          </p:nvSpPr>
          <p:spPr>
            <a:xfrm>
              <a:off x="6588446" y="4820664"/>
              <a:ext cx="409291" cy="373142"/>
            </a:xfrm>
            <a:custGeom>
              <a:rect b="b" l="l" r="r" t="t"/>
              <a:pathLst>
                <a:path extrusionOk="0" h="5227" w="5408">
                  <a:moveTo>
                    <a:pt x="181" y="1"/>
                  </a:moveTo>
                  <a:cubicBezTo>
                    <a:pt x="120" y="45"/>
                    <a:pt x="59" y="86"/>
                    <a:pt x="1" y="130"/>
                  </a:cubicBezTo>
                  <a:lnTo>
                    <a:pt x="1834" y="1963"/>
                  </a:lnTo>
                  <a:lnTo>
                    <a:pt x="1861" y="1990"/>
                  </a:lnTo>
                  <a:lnTo>
                    <a:pt x="1888" y="2018"/>
                  </a:lnTo>
                  <a:lnTo>
                    <a:pt x="5093" y="5227"/>
                  </a:lnTo>
                  <a:lnTo>
                    <a:pt x="5407" y="5227"/>
                  </a:lnTo>
                  <a:lnTo>
                    <a:pt x="2041" y="1861"/>
                  </a:lnTo>
                  <a:lnTo>
                    <a:pt x="2014" y="1834"/>
                  </a:lnTo>
                  <a:lnTo>
                    <a:pt x="1987" y="1806"/>
                  </a:lnTo>
                  <a:lnTo>
                    <a:pt x="181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9"/>
            <p:cNvSpPr/>
            <p:nvPr/>
          </p:nvSpPr>
          <p:spPr>
            <a:xfrm>
              <a:off x="6733603" y="4736783"/>
              <a:ext cx="501094" cy="457737"/>
            </a:xfrm>
            <a:custGeom>
              <a:rect b="b" l="l" r="r" t="t"/>
              <a:pathLst>
                <a:path extrusionOk="0" h="6412" w="6621">
                  <a:moveTo>
                    <a:pt x="208" y="1"/>
                  </a:moveTo>
                  <a:cubicBezTo>
                    <a:pt x="141" y="34"/>
                    <a:pt x="69" y="69"/>
                    <a:pt x="1" y="103"/>
                  </a:cubicBezTo>
                  <a:lnTo>
                    <a:pt x="1476" y="1578"/>
                  </a:lnTo>
                  <a:lnTo>
                    <a:pt x="1503" y="1605"/>
                  </a:lnTo>
                  <a:lnTo>
                    <a:pt x="1527" y="1632"/>
                  </a:lnTo>
                  <a:lnTo>
                    <a:pt x="6306" y="6412"/>
                  </a:lnTo>
                  <a:lnTo>
                    <a:pt x="6620" y="6412"/>
                  </a:lnTo>
                  <a:lnTo>
                    <a:pt x="1683" y="1476"/>
                  </a:lnTo>
                  <a:lnTo>
                    <a:pt x="1656" y="1448"/>
                  </a:lnTo>
                  <a:lnTo>
                    <a:pt x="1629" y="1421"/>
                  </a:lnTo>
                  <a:lnTo>
                    <a:pt x="208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9"/>
            <p:cNvSpPr/>
            <p:nvPr/>
          </p:nvSpPr>
          <p:spPr>
            <a:xfrm>
              <a:off x="6902751" y="4676461"/>
              <a:ext cx="568830" cy="518844"/>
            </a:xfrm>
            <a:custGeom>
              <a:rect b="b" l="l" r="r" t="t"/>
              <a:pathLst>
                <a:path extrusionOk="0" h="7268" w="7516">
                  <a:moveTo>
                    <a:pt x="246" y="0"/>
                  </a:moveTo>
                  <a:cubicBezTo>
                    <a:pt x="164" y="21"/>
                    <a:pt x="82" y="41"/>
                    <a:pt x="0" y="65"/>
                  </a:cubicBezTo>
                  <a:lnTo>
                    <a:pt x="797" y="862"/>
                  </a:lnTo>
                  <a:lnTo>
                    <a:pt x="825" y="890"/>
                  </a:lnTo>
                  <a:lnTo>
                    <a:pt x="852" y="917"/>
                  </a:lnTo>
                  <a:lnTo>
                    <a:pt x="7203" y="7267"/>
                  </a:lnTo>
                  <a:lnTo>
                    <a:pt x="7516" y="7267"/>
                  </a:lnTo>
                  <a:lnTo>
                    <a:pt x="1009" y="760"/>
                  </a:lnTo>
                  <a:lnTo>
                    <a:pt x="981" y="733"/>
                  </a:lnTo>
                  <a:lnTo>
                    <a:pt x="954" y="706"/>
                  </a:lnTo>
                  <a:lnTo>
                    <a:pt x="246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9"/>
            <p:cNvSpPr/>
            <p:nvPr/>
          </p:nvSpPr>
          <p:spPr>
            <a:xfrm>
              <a:off x="6401059" y="4975789"/>
              <a:ext cx="241351" cy="217018"/>
            </a:xfrm>
            <a:custGeom>
              <a:rect b="b" l="l" r="r" t="t"/>
              <a:pathLst>
                <a:path extrusionOk="0" h="3040" w="3189">
                  <a:moveTo>
                    <a:pt x="153" y="1"/>
                  </a:moveTo>
                  <a:cubicBezTo>
                    <a:pt x="102" y="56"/>
                    <a:pt x="51" y="107"/>
                    <a:pt x="0" y="161"/>
                  </a:cubicBezTo>
                  <a:lnTo>
                    <a:pt x="1969" y="2131"/>
                  </a:lnTo>
                  <a:lnTo>
                    <a:pt x="1997" y="2158"/>
                  </a:lnTo>
                  <a:lnTo>
                    <a:pt x="2876" y="3037"/>
                  </a:lnTo>
                  <a:lnTo>
                    <a:pt x="3189" y="3040"/>
                  </a:lnTo>
                  <a:lnTo>
                    <a:pt x="2177" y="2029"/>
                  </a:lnTo>
                  <a:lnTo>
                    <a:pt x="2150" y="2001"/>
                  </a:lnTo>
                  <a:lnTo>
                    <a:pt x="153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9"/>
            <p:cNvSpPr/>
            <p:nvPr/>
          </p:nvSpPr>
          <p:spPr>
            <a:xfrm>
              <a:off x="6344525" y="5033470"/>
              <a:ext cx="179519" cy="158909"/>
            </a:xfrm>
            <a:custGeom>
              <a:rect b="b" l="l" r="r" t="t"/>
              <a:pathLst>
                <a:path extrusionOk="0" h="2226" w="2372">
                  <a:moveTo>
                    <a:pt x="144" y="1"/>
                  </a:moveTo>
                  <a:cubicBezTo>
                    <a:pt x="96" y="55"/>
                    <a:pt x="49" y="113"/>
                    <a:pt x="1" y="167"/>
                  </a:cubicBezTo>
                  <a:lnTo>
                    <a:pt x="1936" y="2103"/>
                  </a:lnTo>
                  <a:lnTo>
                    <a:pt x="1963" y="2130"/>
                  </a:lnTo>
                  <a:lnTo>
                    <a:pt x="1991" y="2157"/>
                  </a:lnTo>
                  <a:lnTo>
                    <a:pt x="2059" y="2225"/>
                  </a:lnTo>
                  <a:lnTo>
                    <a:pt x="2372" y="2225"/>
                  </a:lnTo>
                  <a:lnTo>
                    <a:pt x="2144" y="2001"/>
                  </a:lnTo>
                  <a:lnTo>
                    <a:pt x="2117" y="1973"/>
                  </a:lnTo>
                  <a:lnTo>
                    <a:pt x="2093" y="1946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9"/>
            <p:cNvSpPr/>
            <p:nvPr/>
          </p:nvSpPr>
          <p:spPr>
            <a:xfrm>
              <a:off x="6460090" y="4920892"/>
              <a:ext cx="300687" cy="272201"/>
            </a:xfrm>
            <a:custGeom>
              <a:rect b="b" l="l" r="r" t="t"/>
              <a:pathLst>
                <a:path extrusionOk="0" h="3813" w="3973">
                  <a:moveTo>
                    <a:pt x="164" y="1"/>
                  </a:moveTo>
                  <a:cubicBezTo>
                    <a:pt x="109" y="51"/>
                    <a:pt x="55" y="103"/>
                    <a:pt x="0" y="153"/>
                  </a:cubicBezTo>
                  <a:lnTo>
                    <a:pt x="1969" y="2119"/>
                  </a:lnTo>
                  <a:lnTo>
                    <a:pt x="1997" y="2147"/>
                  </a:lnTo>
                  <a:lnTo>
                    <a:pt x="2024" y="2174"/>
                  </a:lnTo>
                  <a:lnTo>
                    <a:pt x="3659" y="3812"/>
                  </a:lnTo>
                  <a:lnTo>
                    <a:pt x="3972" y="3812"/>
                  </a:lnTo>
                  <a:lnTo>
                    <a:pt x="2177" y="2017"/>
                  </a:lnTo>
                  <a:lnTo>
                    <a:pt x="2150" y="1990"/>
                  </a:lnTo>
                  <a:lnTo>
                    <a:pt x="2123" y="1963"/>
                  </a:lnTo>
                  <a:lnTo>
                    <a:pt x="164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9"/>
            <p:cNvSpPr/>
            <p:nvPr/>
          </p:nvSpPr>
          <p:spPr>
            <a:xfrm>
              <a:off x="6290110" y="5093293"/>
              <a:ext cx="115416" cy="98872"/>
            </a:xfrm>
            <a:custGeom>
              <a:rect b="b" l="l" r="r" t="t"/>
              <a:pathLst>
                <a:path extrusionOk="0" h="1385" w="1525">
                  <a:moveTo>
                    <a:pt x="144" y="1"/>
                  </a:moveTo>
                  <a:cubicBezTo>
                    <a:pt x="97" y="59"/>
                    <a:pt x="49" y="117"/>
                    <a:pt x="1" y="174"/>
                  </a:cubicBezTo>
                  <a:lnTo>
                    <a:pt x="1210" y="1380"/>
                  </a:lnTo>
                  <a:lnTo>
                    <a:pt x="1524" y="1384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accent1"/>
        </a:solidFill>
      </p:bgPr>
    </p:bg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2" name="Google Shape;222;p10"/>
          <p:cNvGrpSpPr/>
          <p:nvPr/>
        </p:nvGrpSpPr>
        <p:grpSpPr>
          <a:xfrm>
            <a:off x="2288000" y="-49525"/>
            <a:ext cx="5329733" cy="6118420"/>
            <a:chOff x="2288000" y="-49525"/>
            <a:chExt cx="5329733" cy="6118420"/>
          </a:xfrm>
        </p:grpSpPr>
        <p:sp>
          <p:nvSpPr>
            <p:cNvPr id="223" name="Google Shape;223;p10"/>
            <p:cNvSpPr/>
            <p:nvPr/>
          </p:nvSpPr>
          <p:spPr>
            <a:xfrm rot="-4421961">
              <a:off x="2777637" y="1686086"/>
              <a:ext cx="5541644" cy="2691324"/>
            </a:xfrm>
            <a:custGeom>
              <a:rect b="b" l="l" r="r" t="t"/>
              <a:pathLst>
                <a:path extrusionOk="0" h="41724" w="69245">
                  <a:moveTo>
                    <a:pt x="39740" y="1"/>
                  </a:moveTo>
                  <a:cubicBezTo>
                    <a:pt x="40411" y="1858"/>
                    <a:pt x="39627" y="4177"/>
                    <a:pt x="37897" y="5165"/>
                  </a:cubicBezTo>
                  <a:cubicBezTo>
                    <a:pt x="37001" y="5676"/>
                    <a:pt x="36016" y="5826"/>
                    <a:pt x="34992" y="5826"/>
                  </a:cubicBezTo>
                  <a:cubicBezTo>
                    <a:pt x="34261" y="5826"/>
                    <a:pt x="33509" y="5749"/>
                    <a:pt x="32756" y="5673"/>
                  </a:cubicBezTo>
                  <a:cubicBezTo>
                    <a:pt x="32006" y="5597"/>
                    <a:pt x="31256" y="5519"/>
                    <a:pt x="30520" y="5519"/>
                  </a:cubicBezTo>
                  <a:cubicBezTo>
                    <a:pt x="30427" y="5519"/>
                    <a:pt x="30334" y="5520"/>
                    <a:pt x="30241" y="5523"/>
                  </a:cubicBezTo>
                  <a:cubicBezTo>
                    <a:pt x="26889" y="5608"/>
                    <a:pt x="23867" y="7523"/>
                    <a:pt x="21282" y="9658"/>
                  </a:cubicBezTo>
                  <a:cubicBezTo>
                    <a:pt x="18696" y="11792"/>
                    <a:pt x="16309" y="14240"/>
                    <a:pt x="13317" y="15753"/>
                  </a:cubicBezTo>
                  <a:cubicBezTo>
                    <a:pt x="11208" y="16818"/>
                    <a:pt x="8846" y="17353"/>
                    <a:pt x="6484" y="17353"/>
                  </a:cubicBezTo>
                  <a:cubicBezTo>
                    <a:pt x="4321" y="17353"/>
                    <a:pt x="2158" y="16904"/>
                    <a:pt x="191" y="16002"/>
                  </a:cubicBezTo>
                  <a:cubicBezTo>
                    <a:pt x="126" y="15971"/>
                    <a:pt x="65" y="15937"/>
                    <a:pt x="1" y="15907"/>
                  </a:cubicBezTo>
                  <a:lnTo>
                    <a:pt x="1" y="40275"/>
                  </a:lnTo>
                  <a:cubicBezTo>
                    <a:pt x="2507" y="41245"/>
                    <a:pt x="5200" y="41724"/>
                    <a:pt x="7895" y="41724"/>
                  </a:cubicBezTo>
                  <a:cubicBezTo>
                    <a:pt x="12645" y="41724"/>
                    <a:pt x="17404" y="40237"/>
                    <a:pt x="21173" y="37335"/>
                  </a:cubicBezTo>
                  <a:cubicBezTo>
                    <a:pt x="28259" y="31877"/>
                    <a:pt x="31281" y="22682"/>
                    <a:pt x="37133" y="15916"/>
                  </a:cubicBezTo>
                  <a:cubicBezTo>
                    <a:pt x="41746" y="10586"/>
                    <a:pt x="48164" y="6848"/>
                    <a:pt x="55080" y="5468"/>
                  </a:cubicBezTo>
                  <a:cubicBezTo>
                    <a:pt x="58218" y="4845"/>
                    <a:pt x="61474" y="4682"/>
                    <a:pt x="64458" y="3534"/>
                  </a:cubicBezTo>
                  <a:cubicBezTo>
                    <a:pt x="66318" y="2818"/>
                    <a:pt x="68097" y="1592"/>
                    <a:pt x="692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10"/>
            <p:cNvSpPr/>
            <p:nvPr/>
          </p:nvSpPr>
          <p:spPr>
            <a:xfrm>
              <a:off x="2288000" y="-49525"/>
              <a:ext cx="2743200" cy="5646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5" name="Google Shape;225;p10"/>
          <p:cNvSpPr txBox="1"/>
          <p:nvPr>
            <p:ph type="title"/>
          </p:nvPr>
        </p:nvSpPr>
        <p:spPr>
          <a:xfrm>
            <a:off x="914400" y="989590"/>
            <a:ext cx="2743200" cy="159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6" name="Google Shape;226;p10"/>
          <p:cNvSpPr txBox="1"/>
          <p:nvPr>
            <p:ph idx="1" type="subTitle"/>
          </p:nvPr>
        </p:nvSpPr>
        <p:spPr>
          <a:xfrm>
            <a:off x="914400" y="2602412"/>
            <a:ext cx="3657600" cy="186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grpSp>
        <p:nvGrpSpPr>
          <p:cNvPr id="227" name="Google Shape;227;p10"/>
          <p:cNvGrpSpPr/>
          <p:nvPr/>
        </p:nvGrpSpPr>
        <p:grpSpPr>
          <a:xfrm>
            <a:off x="4340695" y="4859500"/>
            <a:ext cx="2740195" cy="411348"/>
            <a:chOff x="3731103" y="4808559"/>
            <a:chExt cx="2740195" cy="335138"/>
          </a:xfrm>
        </p:grpSpPr>
        <p:sp>
          <p:nvSpPr>
            <p:cNvPr id="228" name="Google Shape;228;p10"/>
            <p:cNvSpPr/>
            <p:nvPr/>
          </p:nvSpPr>
          <p:spPr>
            <a:xfrm>
              <a:off x="4333158" y="4849734"/>
              <a:ext cx="1938475" cy="293962"/>
            </a:xfrm>
            <a:custGeom>
              <a:rect b="b" l="l" r="r" t="t"/>
              <a:pathLst>
                <a:path extrusionOk="0" h="9488" w="26621">
                  <a:moveTo>
                    <a:pt x="10146" y="1"/>
                  </a:moveTo>
                  <a:cubicBezTo>
                    <a:pt x="8817" y="1"/>
                    <a:pt x="7433" y="475"/>
                    <a:pt x="6262" y="1145"/>
                  </a:cubicBezTo>
                  <a:cubicBezTo>
                    <a:pt x="3158" y="2920"/>
                    <a:pt x="859" y="6023"/>
                    <a:pt x="1" y="9488"/>
                  </a:cubicBezTo>
                  <a:lnTo>
                    <a:pt x="26620" y="9488"/>
                  </a:lnTo>
                  <a:cubicBezTo>
                    <a:pt x="26617" y="9143"/>
                    <a:pt x="26593" y="8799"/>
                    <a:pt x="26498" y="8469"/>
                  </a:cubicBezTo>
                  <a:cubicBezTo>
                    <a:pt x="26007" y="6772"/>
                    <a:pt x="23963" y="6091"/>
                    <a:pt x="22202" y="6016"/>
                  </a:cubicBezTo>
                  <a:cubicBezTo>
                    <a:pt x="20437" y="5942"/>
                    <a:pt x="18550" y="6179"/>
                    <a:pt x="17017" y="5304"/>
                  </a:cubicBezTo>
                  <a:cubicBezTo>
                    <a:pt x="15112" y="4217"/>
                    <a:pt x="14363" y="1734"/>
                    <a:pt x="12482" y="610"/>
                  </a:cubicBezTo>
                  <a:cubicBezTo>
                    <a:pt x="11767" y="182"/>
                    <a:pt x="10967" y="1"/>
                    <a:pt x="101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10"/>
            <p:cNvSpPr/>
            <p:nvPr/>
          </p:nvSpPr>
          <p:spPr>
            <a:xfrm>
              <a:off x="3731103" y="4808559"/>
              <a:ext cx="2740195" cy="335138"/>
            </a:xfrm>
            <a:custGeom>
              <a:rect b="b" l="l" r="r" t="t"/>
              <a:pathLst>
                <a:path extrusionOk="0" h="10817" w="37631">
                  <a:moveTo>
                    <a:pt x="7277" y="4167"/>
                  </a:moveTo>
                  <a:cubicBezTo>
                    <a:pt x="5403" y="4167"/>
                    <a:pt x="3533" y="4862"/>
                    <a:pt x="2187" y="6115"/>
                  </a:cubicBezTo>
                  <a:cubicBezTo>
                    <a:pt x="876" y="7338"/>
                    <a:pt x="99" y="9059"/>
                    <a:pt x="0" y="10817"/>
                  </a:cubicBezTo>
                  <a:lnTo>
                    <a:pt x="8269" y="10817"/>
                  </a:lnTo>
                  <a:cubicBezTo>
                    <a:pt x="8783" y="8742"/>
                    <a:pt x="9811" y="6796"/>
                    <a:pt x="11222" y="5189"/>
                  </a:cubicBezTo>
                  <a:cubicBezTo>
                    <a:pt x="10476" y="4848"/>
                    <a:pt x="9716" y="4535"/>
                    <a:pt x="8912" y="4351"/>
                  </a:cubicBezTo>
                  <a:cubicBezTo>
                    <a:pt x="8377" y="4228"/>
                    <a:pt x="7825" y="4167"/>
                    <a:pt x="7277" y="4167"/>
                  </a:cubicBezTo>
                  <a:close/>
                  <a:moveTo>
                    <a:pt x="32561" y="0"/>
                  </a:moveTo>
                  <a:cubicBezTo>
                    <a:pt x="31471" y="0"/>
                    <a:pt x="30337" y="351"/>
                    <a:pt x="29342" y="815"/>
                  </a:cubicBezTo>
                  <a:cubicBezTo>
                    <a:pt x="27159" y="1829"/>
                    <a:pt x="25264" y="3326"/>
                    <a:pt x="23220" y="4582"/>
                  </a:cubicBezTo>
                  <a:cubicBezTo>
                    <a:pt x="23813" y="5383"/>
                    <a:pt x="24433" y="6146"/>
                    <a:pt x="25285" y="6633"/>
                  </a:cubicBezTo>
                  <a:cubicBezTo>
                    <a:pt x="26818" y="7508"/>
                    <a:pt x="28705" y="7271"/>
                    <a:pt x="30470" y="7345"/>
                  </a:cubicBezTo>
                  <a:cubicBezTo>
                    <a:pt x="32231" y="7420"/>
                    <a:pt x="34275" y="8101"/>
                    <a:pt x="34766" y="9798"/>
                  </a:cubicBezTo>
                  <a:cubicBezTo>
                    <a:pt x="34861" y="10128"/>
                    <a:pt x="34885" y="10472"/>
                    <a:pt x="34888" y="10817"/>
                  </a:cubicBezTo>
                  <a:lnTo>
                    <a:pt x="37481" y="10817"/>
                  </a:lnTo>
                  <a:cubicBezTo>
                    <a:pt x="37631" y="8285"/>
                    <a:pt x="37559" y="5747"/>
                    <a:pt x="36690" y="3373"/>
                  </a:cubicBezTo>
                  <a:cubicBezTo>
                    <a:pt x="36272" y="2228"/>
                    <a:pt x="35613" y="1087"/>
                    <a:pt x="34524" y="477"/>
                  </a:cubicBezTo>
                  <a:cubicBezTo>
                    <a:pt x="33917" y="140"/>
                    <a:pt x="33250" y="0"/>
                    <a:pt x="325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10"/>
            <p:cNvSpPr/>
            <p:nvPr/>
          </p:nvSpPr>
          <p:spPr>
            <a:xfrm>
              <a:off x="4333158" y="4950520"/>
              <a:ext cx="1938475" cy="193176"/>
            </a:xfrm>
            <a:custGeom>
              <a:rect b="b" l="l" r="r" t="t"/>
              <a:pathLst>
                <a:path extrusionOk="0" h="6235" w="26621">
                  <a:moveTo>
                    <a:pt x="14952" y="0"/>
                  </a:moveTo>
                  <a:cubicBezTo>
                    <a:pt x="14762" y="120"/>
                    <a:pt x="14570" y="232"/>
                    <a:pt x="14380" y="344"/>
                  </a:cubicBezTo>
                  <a:cubicBezTo>
                    <a:pt x="12537" y="1421"/>
                    <a:pt x="10425" y="2266"/>
                    <a:pt x="8299" y="2266"/>
                  </a:cubicBezTo>
                  <a:cubicBezTo>
                    <a:pt x="7812" y="2266"/>
                    <a:pt x="7321" y="2222"/>
                    <a:pt x="6834" y="2126"/>
                  </a:cubicBezTo>
                  <a:cubicBezTo>
                    <a:pt x="5465" y="1854"/>
                    <a:pt x="4224" y="1186"/>
                    <a:pt x="2954" y="607"/>
                  </a:cubicBezTo>
                  <a:cubicBezTo>
                    <a:pt x="1543" y="2214"/>
                    <a:pt x="515" y="4160"/>
                    <a:pt x="1" y="6235"/>
                  </a:cubicBezTo>
                  <a:lnTo>
                    <a:pt x="26620" y="6235"/>
                  </a:lnTo>
                  <a:cubicBezTo>
                    <a:pt x="26617" y="5890"/>
                    <a:pt x="26593" y="5546"/>
                    <a:pt x="26498" y="5216"/>
                  </a:cubicBezTo>
                  <a:cubicBezTo>
                    <a:pt x="26007" y="3519"/>
                    <a:pt x="23963" y="2838"/>
                    <a:pt x="22202" y="2763"/>
                  </a:cubicBezTo>
                  <a:cubicBezTo>
                    <a:pt x="20437" y="2689"/>
                    <a:pt x="18550" y="2926"/>
                    <a:pt x="17017" y="2051"/>
                  </a:cubicBezTo>
                  <a:cubicBezTo>
                    <a:pt x="16165" y="1564"/>
                    <a:pt x="15545" y="801"/>
                    <a:pt x="149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1" name="Google Shape;231;p10"/>
          <p:cNvGrpSpPr/>
          <p:nvPr/>
        </p:nvGrpSpPr>
        <p:grpSpPr>
          <a:xfrm>
            <a:off x="-665807" y="3431750"/>
            <a:ext cx="3632735" cy="2280574"/>
            <a:chOff x="-665807" y="3431750"/>
            <a:chExt cx="3632735" cy="2280574"/>
          </a:xfrm>
        </p:grpSpPr>
        <p:sp>
          <p:nvSpPr>
            <p:cNvPr id="232" name="Google Shape;232;p10"/>
            <p:cNvSpPr/>
            <p:nvPr/>
          </p:nvSpPr>
          <p:spPr>
            <a:xfrm flipH="1" rot="6847533">
              <a:off x="-356027" y="4216323"/>
              <a:ext cx="1115230" cy="1401371"/>
            </a:xfrm>
            <a:custGeom>
              <a:rect b="b" l="l" r="r" t="t"/>
              <a:pathLst>
                <a:path extrusionOk="0" h="16379" w="14676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33" name="Google Shape;233;p10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-221174" y="3431750"/>
              <a:ext cx="3188102" cy="179330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34" name="Google Shape;234;p10"/>
          <p:cNvGrpSpPr/>
          <p:nvPr/>
        </p:nvGrpSpPr>
        <p:grpSpPr>
          <a:xfrm>
            <a:off x="5536150" y="-152400"/>
            <a:ext cx="3785654" cy="5632544"/>
            <a:chOff x="5536150" y="-152400"/>
            <a:chExt cx="3785654" cy="5632544"/>
          </a:xfrm>
        </p:grpSpPr>
        <p:sp>
          <p:nvSpPr>
            <p:cNvPr id="235" name="Google Shape;235;p10"/>
            <p:cNvSpPr/>
            <p:nvPr/>
          </p:nvSpPr>
          <p:spPr>
            <a:xfrm rot="5400000">
              <a:off x="7067275" y="992343"/>
              <a:ext cx="3234092" cy="1126340"/>
            </a:xfrm>
            <a:custGeom>
              <a:rect b="b" l="l" r="r" t="t"/>
              <a:pathLst>
                <a:path extrusionOk="0" h="17354" w="40411">
                  <a:moveTo>
                    <a:pt x="1" y="1"/>
                  </a:moveTo>
                  <a:lnTo>
                    <a:pt x="1" y="15907"/>
                  </a:lnTo>
                  <a:cubicBezTo>
                    <a:pt x="65" y="15937"/>
                    <a:pt x="126" y="15971"/>
                    <a:pt x="191" y="16002"/>
                  </a:cubicBezTo>
                  <a:cubicBezTo>
                    <a:pt x="2158" y="16904"/>
                    <a:pt x="4321" y="17353"/>
                    <a:pt x="6484" y="17353"/>
                  </a:cubicBezTo>
                  <a:cubicBezTo>
                    <a:pt x="8846" y="17353"/>
                    <a:pt x="11208" y="16818"/>
                    <a:pt x="13317" y="15753"/>
                  </a:cubicBezTo>
                  <a:cubicBezTo>
                    <a:pt x="16309" y="14240"/>
                    <a:pt x="18696" y="11792"/>
                    <a:pt x="21282" y="9658"/>
                  </a:cubicBezTo>
                  <a:cubicBezTo>
                    <a:pt x="23867" y="7523"/>
                    <a:pt x="26889" y="5608"/>
                    <a:pt x="30241" y="5523"/>
                  </a:cubicBezTo>
                  <a:cubicBezTo>
                    <a:pt x="30334" y="5520"/>
                    <a:pt x="30427" y="5519"/>
                    <a:pt x="30520" y="5519"/>
                  </a:cubicBezTo>
                  <a:cubicBezTo>
                    <a:pt x="31256" y="5519"/>
                    <a:pt x="32006" y="5597"/>
                    <a:pt x="32756" y="5673"/>
                  </a:cubicBezTo>
                  <a:cubicBezTo>
                    <a:pt x="33509" y="5749"/>
                    <a:pt x="34261" y="5826"/>
                    <a:pt x="34992" y="5826"/>
                  </a:cubicBezTo>
                  <a:cubicBezTo>
                    <a:pt x="36016" y="5826"/>
                    <a:pt x="37001" y="5676"/>
                    <a:pt x="37897" y="5165"/>
                  </a:cubicBezTo>
                  <a:cubicBezTo>
                    <a:pt x="39627" y="4177"/>
                    <a:pt x="40411" y="1858"/>
                    <a:pt x="397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10"/>
            <p:cNvSpPr/>
            <p:nvPr/>
          </p:nvSpPr>
          <p:spPr>
            <a:xfrm rot="5400000">
              <a:off x="5122630" y="1355283"/>
              <a:ext cx="5541677" cy="2708045"/>
            </a:xfrm>
            <a:custGeom>
              <a:rect b="b" l="l" r="r" t="t"/>
              <a:pathLst>
                <a:path extrusionOk="0" h="41724" w="69245">
                  <a:moveTo>
                    <a:pt x="39740" y="1"/>
                  </a:moveTo>
                  <a:cubicBezTo>
                    <a:pt x="40411" y="1858"/>
                    <a:pt x="39627" y="4177"/>
                    <a:pt x="37897" y="5165"/>
                  </a:cubicBezTo>
                  <a:cubicBezTo>
                    <a:pt x="37001" y="5676"/>
                    <a:pt x="36016" y="5826"/>
                    <a:pt x="34992" y="5826"/>
                  </a:cubicBezTo>
                  <a:cubicBezTo>
                    <a:pt x="34261" y="5826"/>
                    <a:pt x="33509" y="5749"/>
                    <a:pt x="32756" y="5673"/>
                  </a:cubicBezTo>
                  <a:cubicBezTo>
                    <a:pt x="32006" y="5597"/>
                    <a:pt x="31256" y="5519"/>
                    <a:pt x="30520" y="5519"/>
                  </a:cubicBezTo>
                  <a:cubicBezTo>
                    <a:pt x="30427" y="5519"/>
                    <a:pt x="30334" y="5520"/>
                    <a:pt x="30241" y="5523"/>
                  </a:cubicBezTo>
                  <a:cubicBezTo>
                    <a:pt x="26889" y="5608"/>
                    <a:pt x="23867" y="7523"/>
                    <a:pt x="21282" y="9658"/>
                  </a:cubicBezTo>
                  <a:cubicBezTo>
                    <a:pt x="18696" y="11792"/>
                    <a:pt x="16309" y="14240"/>
                    <a:pt x="13317" y="15753"/>
                  </a:cubicBezTo>
                  <a:cubicBezTo>
                    <a:pt x="11208" y="16818"/>
                    <a:pt x="8846" y="17353"/>
                    <a:pt x="6484" y="17353"/>
                  </a:cubicBezTo>
                  <a:cubicBezTo>
                    <a:pt x="4321" y="17353"/>
                    <a:pt x="2158" y="16904"/>
                    <a:pt x="191" y="16002"/>
                  </a:cubicBezTo>
                  <a:cubicBezTo>
                    <a:pt x="126" y="15971"/>
                    <a:pt x="65" y="15937"/>
                    <a:pt x="1" y="15907"/>
                  </a:cubicBezTo>
                  <a:lnTo>
                    <a:pt x="1" y="40275"/>
                  </a:lnTo>
                  <a:cubicBezTo>
                    <a:pt x="2507" y="41245"/>
                    <a:pt x="5200" y="41724"/>
                    <a:pt x="7895" y="41724"/>
                  </a:cubicBezTo>
                  <a:cubicBezTo>
                    <a:pt x="12645" y="41724"/>
                    <a:pt x="17404" y="40237"/>
                    <a:pt x="21173" y="37335"/>
                  </a:cubicBezTo>
                  <a:cubicBezTo>
                    <a:pt x="28259" y="31877"/>
                    <a:pt x="31281" y="22682"/>
                    <a:pt x="37133" y="15916"/>
                  </a:cubicBezTo>
                  <a:cubicBezTo>
                    <a:pt x="41746" y="10586"/>
                    <a:pt x="48164" y="6848"/>
                    <a:pt x="55080" y="5468"/>
                  </a:cubicBezTo>
                  <a:cubicBezTo>
                    <a:pt x="58218" y="4845"/>
                    <a:pt x="61474" y="4682"/>
                    <a:pt x="64458" y="3534"/>
                  </a:cubicBezTo>
                  <a:cubicBezTo>
                    <a:pt x="66318" y="2818"/>
                    <a:pt x="68097" y="1592"/>
                    <a:pt x="6924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10"/>
            <p:cNvSpPr/>
            <p:nvPr/>
          </p:nvSpPr>
          <p:spPr>
            <a:xfrm rot="5400000">
              <a:off x="8312443" y="3758806"/>
              <a:ext cx="789976" cy="367355"/>
            </a:xfrm>
            <a:custGeom>
              <a:rect b="b" l="l" r="r" t="t"/>
              <a:pathLst>
                <a:path extrusionOk="0" h="5660" w="9871">
                  <a:moveTo>
                    <a:pt x="9870" y="1"/>
                  </a:moveTo>
                  <a:cubicBezTo>
                    <a:pt x="6399" y="706"/>
                    <a:pt x="3053" y="2008"/>
                    <a:pt x="1" y="3807"/>
                  </a:cubicBezTo>
                  <a:cubicBezTo>
                    <a:pt x="621" y="4185"/>
                    <a:pt x="1258" y="4535"/>
                    <a:pt x="1922" y="4845"/>
                  </a:cubicBezTo>
                  <a:cubicBezTo>
                    <a:pt x="2913" y="5309"/>
                    <a:pt x="4048" y="5660"/>
                    <a:pt x="5141" y="5660"/>
                  </a:cubicBezTo>
                  <a:cubicBezTo>
                    <a:pt x="5826" y="5660"/>
                    <a:pt x="6498" y="5520"/>
                    <a:pt x="7103" y="5180"/>
                  </a:cubicBezTo>
                  <a:cubicBezTo>
                    <a:pt x="8194" y="4570"/>
                    <a:pt x="8848" y="3432"/>
                    <a:pt x="9267" y="2287"/>
                  </a:cubicBezTo>
                  <a:cubicBezTo>
                    <a:pt x="9543" y="1538"/>
                    <a:pt x="9737" y="774"/>
                    <a:pt x="98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10"/>
            <p:cNvSpPr/>
            <p:nvPr/>
          </p:nvSpPr>
          <p:spPr>
            <a:xfrm rot="5400000">
              <a:off x="8117401" y="2029636"/>
              <a:ext cx="1785149" cy="431675"/>
            </a:xfrm>
            <a:custGeom>
              <a:rect b="b" l="l" r="r" t="t"/>
              <a:pathLst>
                <a:path extrusionOk="0" h="6651" w="22306">
                  <a:moveTo>
                    <a:pt x="1" y="0"/>
                  </a:moveTo>
                  <a:cubicBezTo>
                    <a:pt x="97" y="1758"/>
                    <a:pt x="877" y="3479"/>
                    <a:pt x="2185" y="4702"/>
                  </a:cubicBezTo>
                  <a:cubicBezTo>
                    <a:pt x="3531" y="5952"/>
                    <a:pt x="5405" y="6650"/>
                    <a:pt x="7274" y="6650"/>
                  </a:cubicBezTo>
                  <a:cubicBezTo>
                    <a:pt x="7350" y="6650"/>
                    <a:pt x="7425" y="6647"/>
                    <a:pt x="7496" y="6647"/>
                  </a:cubicBezTo>
                  <a:cubicBezTo>
                    <a:pt x="8947" y="5873"/>
                    <a:pt x="10491" y="5332"/>
                    <a:pt x="12115" y="5209"/>
                  </a:cubicBezTo>
                  <a:cubicBezTo>
                    <a:pt x="13083" y="4756"/>
                    <a:pt x="14054" y="4317"/>
                    <a:pt x="15103" y="4109"/>
                  </a:cubicBezTo>
                  <a:cubicBezTo>
                    <a:pt x="15587" y="4010"/>
                    <a:pt x="16078" y="3966"/>
                    <a:pt x="16565" y="3966"/>
                  </a:cubicBezTo>
                  <a:cubicBezTo>
                    <a:pt x="17849" y="3966"/>
                    <a:pt x="19130" y="4276"/>
                    <a:pt x="20346" y="4756"/>
                  </a:cubicBezTo>
                  <a:cubicBezTo>
                    <a:pt x="21586" y="3986"/>
                    <a:pt x="22305" y="2511"/>
                    <a:pt x="22305" y="1060"/>
                  </a:cubicBezTo>
                  <a:cubicBezTo>
                    <a:pt x="22305" y="702"/>
                    <a:pt x="22260" y="345"/>
                    <a:pt x="2217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10"/>
            <p:cNvSpPr/>
            <p:nvPr/>
          </p:nvSpPr>
          <p:spPr>
            <a:xfrm rot="5400000">
              <a:off x="7731024" y="2865742"/>
              <a:ext cx="2407783" cy="581797"/>
            </a:xfrm>
            <a:custGeom>
              <a:rect b="b" l="l" r="r" t="t"/>
              <a:pathLst>
                <a:path extrusionOk="0" h="8964" w="30086">
                  <a:moveTo>
                    <a:pt x="4620" y="5209"/>
                  </a:moveTo>
                  <a:lnTo>
                    <a:pt x="4620" y="5209"/>
                  </a:lnTo>
                  <a:cubicBezTo>
                    <a:pt x="2996" y="5332"/>
                    <a:pt x="1452" y="5873"/>
                    <a:pt x="1" y="6647"/>
                  </a:cubicBezTo>
                  <a:cubicBezTo>
                    <a:pt x="478" y="6630"/>
                    <a:pt x="955" y="6572"/>
                    <a:pt x="1418" y="6466"/>
                  </a:cubicBezTo>
                  <a:cubicBezTo>
                    <a:pt x="2539" y="6208"/>
                    <a:pt x="3578" y="5700"/>
                    <a:pt x="4620" y="5209"/>
                  </a:cubicBezTo>
                  <a:close/>
                  <a:moveTo>
                    <a:pt x="14677" y="0"/>
                  </a:moveTo>
                  <a:cubicBezTo>
                    <a:pt x="14765" y="345"/>
                    <a:pt x="14810" y="702"/>
                    <a:pt x="14810" y="1060"/>
                  </a:cubicBezTo>
                  <a:cubicBezTo>
                    <a:pt x="14810" y="2511"/>
                    <a:pt x="14091" y="3986"/>
                    <a:pt x="12851" y="4756"/>
                  </a:cubicBezTo>
                  <a:cubicBezTo>
                    <a:pt x="13652" y="5073"/>
                    <a:pt x="14422" y="5465"/>
                    <a:pt x="15154" y="5890"/>
                  </a:cubicBezTo>
                  <a:cubicBezTo>
                    <a:pt x="16789" y="6845"/>
                    <a:pt x="18309" y="7986"/>
                    <a:pt x="19927" y="8964"/>
                  </a:cubicBezTo>
                  <a:cubicBezTo>
                    <a:pt x="22979" y="7165"/>
                    <a:pt x="26325" y="5863"/>
                    <a:pt x="29796" y="5158"/>
                  </a:cubicBezTo>
                  <a:cubicBezTo>
                    <a:pt x="30086" y="3472"/>
                    <a:pt x="30086" y="1735"/>
                    <a:pt x="299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40" name="Google Shape;240;p1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536150" y="-152400"/>
              <a:ext cx="3785654" cy="21294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ExtraBold"/>
              <a:buNone/>
              <a:defRPr sz="3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ExtraBold"/>
              <a:buNone/>
              <a:defRPr sz="3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ExtraBold"/>
              <a:buNone/>
              <a:defRPr sz="3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ExtraBold"/>
              <a:buNone/>
              <a:defRPr sz="3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ExtraBold"/>
              <a:buNone/>
              <a:defRPr sz="3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ExtraBold"/>
              <a:buNone/>
              <a:defRPr sz="3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ExtraBold"/>
              <a:buNone/>
              <a:defRPr sz="3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ExtraBold"/>
              <a:buNone/>
              <a:defRPr sz="3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ExtraBold"/>
              <a:buNone/>
              <a:defRPr sz="3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0.png"/><Relationship Id="rId4" Type="http://schemas.openxmlformats.org/officeDocument/2006/relationships/image" Target="../media/image3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4.png"/><Relationship Id="rId4" Type="http://schemas.openxmlformats.org/officeDocument/2006/relationships/image" Target="../media/image3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0.png"/><Relationship Id="rId4" Type="http://schemas.openxmlformats.org/officeDocument/2006/relationships/image" Target="../media/image3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7.png"/><Relationship Id="rId4" Type="http://schemas.openxmlformats.org/officeDocument/2006/relationships/image" Target="../media/image2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1.png"/><Relationship Id="rId4" Type="http://schemas.openxmlformats.org/officeDocument/2006/relationships/image" Target="../media/image3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805" name="Shape 1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6" name="Google Shape;1806;p36"/>
          <p:cNvSpPr txBox="1"/>
          <p:nvPr>
            <p:ph type="ctrTitle"/>
          </p:nvPr>
        </p:nvSpPr>
        <p:spPr>
          <a:xfrm>
            <a:off x="240725" y="1357940"/>
            <a:ext cx="4724400" cy="205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/>
              <a:t>Fine Tuning</a:t>
            </a:r>
            <a:r>
              <a:rPr lang="en" sz="3700"/>
              <a:t> </a:t>
            </a:r>
            <a:r>
              <a:rPr lang="en" sz="3700"/>
              <a:t>Language</a:t>
            </a:r>
            <a:r>
              <a:rPr lang="en" sz="3700"/>
              <a:t> Models for Classification</a:t>
            </a:r>
            <a:endParaRPr sz="3700"/>
          </a:p>
        </p:txBody>
      </p:sp>
      <p:sp>
        <p:nvSpPr>
          <p:cNvPr id="1807" name="Google Shape;1807;p36"/>
          <p:cNvSpPr txBox="1"/>
          <p:nvPr>
            <p:ph idx="1" type="subTitle"/>
          </p:nvPr>
        </p:nvSpPr>
        <p:spPr>
          <a:xfrm>
            <a:off x="240725" y="3412350"/>
            <a:ext cx="3660900" cy="8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Gavin Butts,  Ava Hoeger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894" name="Shape 1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5" name="Google Shape;1895;p45"/>
          <p:cNvSpPr txBox="1"/>
          <p:nvPr>
            <p:ph type="title"/>
          </p:nvPr>
        </p:nvSpPr>
        <p:spPr>
          <a:xfrm>
            <a:off x="914400" y="506399"/>
            <a:ext cx="73152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Fine Tuning via LoRA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6" name="Google Shape;1896;p45"/>
          <p:cNvSpPr txBox="1"/>
          <p:nvPr/>
        </p:nvSpPr>
        <p:spPr>
          <a:xfrm>
            <a:off x="914400" y="1370925"/>
            <a:ext cx="5763900" cy="67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What is </a:t>
            </a:r>
            <a:r>
              <a:rPr b="1"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LoRA</a:t>
            </a: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</a:pPr>
            <a:r>
              <a:rPr b="1"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Lo</a:t>
            </a: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w </a:t>
            </a:r>
            <a:r>
              <a:rPr b="1"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R</a:t>
            </a: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ank </a:t>
            </a:r>
            <a:r>
              <a:rPr b="1"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</a:t>
            </a: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daption 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Finetunes Weight Update matrices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Freezes Pre-trained Weights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897" name="Google Shape;1897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321842">
            <a:off x="7324479" y="3805542"/>
            <a:ext cx="3357441" cy="55878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8" name="Google Shape;1898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02949" y="1185225"/>
            <a:ext cx="3592274" cy="3138126"/>
          </a:xfrm>
          <a:prstGeom prst="rect">
            <a:avLst/>
          </a:prstGeom>
          <a:noFill/>
          <a:ln>
            <a:noFill/>
          </a:ln>
        </p:spPr>
      </p:pic>
      <p:sp>
        <p:nvSpPr>
          <p:cNvPr id="1899" name="Google Shape;1899;p45"/>
          <p:cNvSpPr txBox="1"/>
          <p:nvPr/>
        </p:nvSpPr>
        <p:spPr>
          <a:xfrm>
            <a:off x="1871275" y="2261550"/>
            <a:ext cx="5763900" cy="67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903" name="Shape 1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" name="Google Shape;1904;p46"/>
          <p:cNvSpPr txBox="1"/>
          <p:nvPr>
            <p:ph type="title"/>
          </p:nvPr>
        </p:nvSpPr>
        <p:spPr>
          <a:xfrm>
            <a:off x="914400" y="506399"/>
            <a:ext cx="73152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Goal</a:t>
            </a:r>
            <a:endParaRPr/>
          </a:p>
        </p:txBody>
      </p:sp>
      <p:sp>
        <p:nvSpPr>
          <p:cNvPr id="1905" name="Google Shape;1905;p46"/>
          <p:cNvSpPr txBox="1"/>
          <p:nvPr/>
        </p:nvSpPr>
        <p:spPr>
          <a:xfrm>
            <a:off x="1031400" y="2006850"/>
            <a:ext cx="7198200" cy="67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Given a pre-trained RoBERTa model, does full fine tuning or LoRA perform better on classification tasks?</a:t>
            </a:r>
            <a:endParaRPr sz="23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906" name="Google Shape;1906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321842">
            <a:off x="7324479" y="4491342"/>
            <a:ext cx="3357441" cy="55878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10" name="Shape 1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1" name="Google Shape;1911;p47"/>
          <p:cNvSpPr txBox="1"/>
          <p:nvPr>
            <p:ph idx="2" type="title"/>
          </p:nvPr>
        </p:nvSpPr>
        <p:spPr>
          <a:xfrm>
            <a:off x="2691300" y="1948575"/>
            <a:ext cx="3734100" cy="6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912" name="Google Shape;1912;p47"/>
          <p:cNvSpPr txBox="1"/>
          <p:nvPr>
            <p:ph type="ctrTitle"/>
          </p:nvPr>
        </p:nvSpPr>
        <p:spPr>
          <a:xfrm flipH="1">
            <a:off x="914250" y="2579950"/>
            <a:ext cx="7299900" cy="50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Dataset</a:t>
            </a:r>
            <a:endParaRPr sz="34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916" name="Shape 1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7" name="Google Shape;1917;p48"/>
          <p:cNvSpPr txBox="1"/>
          <p:nvPr>
            <p:ph type="title"/>
          </p:nvPr>
        </p:nvSpPr>
        <p:spPr>
          <a:xfrm>
            <a:off x="914400" y="506399"/>
            <a:ext cx="73152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Stanford Natural Language Inference (NLI)</a:t>
            </a:r>
            <a:endParaRPr/>
          </a:p>
        </p:txBody>
      </p:sp>
      <p:sp>
        <p:nvSpPr>
          <p:cNvPr id="1918" name="Google Shape;1918;p48"/>
          <p:cNvSpPr txBox="1"/>
          <p:nvPr/>
        </p:nvSpPr>
        <p:spPr>
          <a:xfrm>
            <a:off x="914400" y="1669975"/>
            <a:ext cx="7190400" cy="23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</a:pPr>
            <a:r>
              <a:rPr lang="e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Stanford Natural Language Inference (SNLI), also known as Recognizing Textual Entailment (RTE), is the task of determining the inference relation between two (short, ordered) texts: </a:t>
            </a:r>
            <a:r>
              <a:rPr i="1" lang="e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entailment</a:t>
            </a:r>
            <a:r>
              <a:rPr lang="e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, </a:t>
            </a:r>
            <a:r>
              <a:rPr i="1" lang="e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contradiction</a:t>
            </a:r>
            <a:r>
              <a:rPr lang="e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, or </a:t>
            </a:r>
            <a:r>
              <a:rPr i="1" lang="e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neutral</a:t>
            </a:r>
            <a:r>
              <a:rPr lang="e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</a:pPr>
            <a:r>
              <a:rPr lang="e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570k human-written English sentence pairs manually labeled for balanced classification 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922" name="Shape 1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3" name="Google Shape;1923;p49"/>
          <p:cNvSpPr txBox="1"/>
          <p:nvPr>
            <p:ph type="title"/>
          </p:nvPr>
        </p:nvSpPr>
        <p:spPr>
          <a:xfrm>
            <a:off x="914400" y="506399"/>
            <a:ext cx="73152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Labels</a:t>
            </a:r>
            <a:endParaRPr/>
          </a:p>
        </p:txBody>
      </p:sp>
      <p:sp>
        <p:nvSpPr>
          <p:cNvPr id="1924" name="Google Shape;1924;p49"/>
          <p:cNvSpPr txBox="1"/>
          <p:nvPr/>
        </p:nvSpPr>
        <p:spPr>
          <a:xfrm>
            <a:off x="914400" y="1230825"/>
            <a:ext cx="7541400" cy="67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For some text A and text B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-"/>
            </a:pPr>
            <a:r>
              <a:rPr b="1"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E</a:t>
            </a:r>
            <a:r>
              <a:rPr b="1"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ntailment</a:t>
            </a: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: G</a:t>
            </a: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iven text A, text B is clearly true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-"/>
            </a:pPr>
            <a:r>
              <a:rPr b="1"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Neutral</a:t>
            </a: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: Given text A, text B could be true but we can’t be certain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-"/>
            </a:pPr>
            <a:r>
              <a:rPr b="1"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Contradiction</a:t>
            </a: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: Given text A, text B is </a:t>
            </a: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definitely</a:t>
            </a: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false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Example</a:t>
            </a: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: </a:t>
            </a:r>
            <a:r>
              <a:rPr i="1" lang="en">
                <a:latin typeface="Lato"/>
                <a:ea typeface="Lato"/>
                <a:cs typeface="Lato"/>
                <a:sym typeface="Lato"/>
              </a:rPr>
              <a:t>Two dogs are running through a field.</a:t>
            </a:r>
            <a:endParaRPr i="1"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-"/>
            </a:pPr>
            <a:r>
              <a:rPr b="1"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Entailment</a:t>
            </a: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: </a:t>
            </a:r>
            <a:r>
              <a:rPr i="1"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There are </a:t>
            </a:r>
            <a:r>
              <a:rPr i="1"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animals</a:t>
            </a:r>
            <a:r>
              <a:rPr i="1"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outdoors.</a:t>
            </a:r>
            <a:endParaRPr i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-"/>
            </a:pPr>
            <a:r>
              <a:rPr b="1"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Neutral</a:t>
            </a: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: </a:t>
            </a:r>
            <a:r>
              <a:rPr i="1"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Some dogs are playing fetch.</a:t>
            </a:r>
            <a:endParaRPr i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-"/>
            </a:pPr>
            <a:r>
              <a:rPr b="1"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Contradiction</a:t>
            </a: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: </a:t>
            </a:r>
            <a:r>
              <a:rPr i="1"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The dogs are sitting on a couch.</a:t>
            </a:r>
            <a:endParaRPr i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928" name="Shape 1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9" name="Google Shape;1929;p50"/>
          <p:cNvSpPr txBox="1"/>
          <p:nvPr>
            <p:ph type="title"/>
          </p:nvPr>
        </p:nvSpPr>
        <p:spPr>
          <a:xfrm>
            <a:off x="914400" y="506399"/>
            <a:ext cx="73152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Additional Examples</a:t>
            </a:r>
            <a:endParaRPr/>
          </a:p>
        </p:txBody>
      </p:sp>
      <p:pic>
        <p:nvPicPr>
          <p:cNvPr id="1930" name="Google Shape;1930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4400" y="1472887"/>
            <a:ext cx="7315199" cy="21977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934" name="Shape 1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" name="Google Shape;1935;p51"/>
          <p:cNvSpPr txBox="1"/>
          <p:nvPr>
            <p:ph type="title"/>
          </p:nvPr>
        </p:nvSpPr>
        <p:spPr>
          <a:xfrm>
            <a:off x="914400" y="506399"/>
            <a:ext cx="73152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Pre-Processing</a:t>
            </a:r>
            <a:endParaRPr/>
          </a:p>
        </p:txBody>
      </p:sp>
      <p:sp>
        <p:nvSpPr>
          <p:cNvPr id="1936" name="Google Shape;1936;p51"/>
          <p:cNvSpPr txBox="1"/>
          <p:nvPr/>
        </p:nvSpPr>
        <p:spPr>
          <a:xfrm>
            <a:off x="914400" y="1370925"/>
            <a:ext cx="7541400" cy="67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Data points with low Inter-Rater Reliability removed (where labelers disagreed):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0.14% of training data points removed (785/549367)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0.18% of testing data points removed (176/9824)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Labels re-assigned: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entailment → 0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neutral → 1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contradiction → 2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940" name="Shape 1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1" name="Google Shape;1941;p52"/>
          <p:cNvSpPr txBox="1"/>
          <p:nvPr>
            <p:ph type="title"/>
          </p:nvPr>
        </p:nvSpPr>
        <p:spPr>
          <a:xfrm>
            <a:off x="914400" y="506399"/>
            <a:ext cx="73152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Pre-Processing</a:t>
            </a:r>
            <a:endParaRPr/>
          </a:p>
        </p:txBody>
      </p:sp>
      <p:sp>
        <p:nvSpPr>
          <p:cNvPr id="1942" name="Google Shape;1942;p52"/>
          <p:cNvSpPr txBox="1"/>
          <p:nvPr/>
        </p:nvSpPr>
        <p:spPr>
          <a:xfrm>
            <a:off x="914400" y="1370925"/>
            <a:ext cx="7541400" cy="67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Reduced size of dataset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Fine Tuning is usually used on tasks without access to large datasets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Fine Tuning is usually used because of </a:t>
            </a: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its</a:t>
            </a: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ability to run quickly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Data set reduced by 50% via </a:t>
            </a:r>
            <a:r>
              <a:rPr b="1"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Stratified Sampling</a:t>
            </a:r>
            <a:endParaRPr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Samples data points with respect to class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Maintains class proportions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946" name="Shape 1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7" name="Google Shape;1947;p53"/>
          <p:cNvSpPr txBox="1"/>
          <p:nvPr>
            <p:ph type="title"/>
          </p:nvPr>
        </p:nvSpPr>
        <p:spPr>
          <a:xfrm>
            <a:off x="914400" y="506399"/>
            <a:ext cx="73152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 Balance Original vs. Reduced</a:t>
            </a:r>
            <a:endParaRPr/>
          </a:p>
        </p:txBody>
      </p:sp>
      <p:pic>
        <p:nvPicPr>
          <p:cNvPr id="1948" name="Google Shape;1948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4400" y="1166425"/>
            <a:ext cx="7134325" cy="3531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52" name="Shape 1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3" name="Google Shape;1953;p54"/>
          <p:cNvSpPr txBox="1"/>
          <p:nvPr>
            <p:ph idx="2" type="title"/>
          </p:nvPr>
        </p:nvSpPr>
        <p:spPr>
          <a:xfrm>
            <a:off x="2691300" y="1948575"/>
            <a:ext cx="3734100" cy="6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954" name="Google Shape;1954;p54"/>
          <p:cNvSpPr txBox="1"/>
          <p:nvPr>
            <p:ph type="ctrTitle"/>
          </p:nvPr>
        </p:nvSpPr>
        <p:spPr>
          <a:xfrm flipH="1">
            <a:off x="914250" y="2579950"/>
            <a:ext cx="7299900" cy="50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Results</a:t>
            </a:r>
            <a:endParaRPr sz="34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1811" name="Shape 1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2" name="Google Shape;1812;p37"/>
          <p:cNvGrpSpPr/>
          <p:nvPr/>
        </p:nvGrpSpPr>
        <p:grpSpPr>
          <a:xfrm>
            <a:off x="6808298" y="1810008"/>
            <a:ext cx="1114593" cy="938680"/>
            <a:chOff x="6808298" y="1782685"/>
            <a:chExt cx="1114593" cy="938680"/>
          </a:xfrm>
        </p:grpSpPr>
        <p:sp>
          <p:nvSpPr>
            <p:cNvPr id="1813" name="Google Shape;1813;p37"/>
            <p:cNvSpPr/>
            <p:nvPr/>
          </p:nvSpPr>
          <p:spPr>
            <a:xfrm>
              <a:off x="6878730" y="1782685"/>
              <a:ext cx="1044161" cy="938680"/>
            </a:xfrm>
            <a:custGeom>
              <a:rect b="b" l="l" r="r" t="t"/>
              <a:pathLst>
                <a:path extrusionOk="0" h="16379" w="14676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4" name="Google Shape;1814;p37"/>
            <p:cNvSpPr/>
            <p:nvPr/>
          </p:nvSpPr>
          <p:spPr>
            <a:xfrm>
              <a:off x="6808298" y="1782685"/>
              <a:ext cx="1044161" cy="938680"/>
            </a:xfrm>
            <a:custGeom>
              <a:rect b="b" l="l" r="r" t="t"/>
              <a:pathLst>
                <a:path extrusionOk="0" h="16379" w="14676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15" name="Google Shape;1815;p37"/>
          <p:cNvSpPr txBox="1"/>
          <p:nvPr>
            <p:ph type="title"/>
          </p:nvPr>
        </p:nvSpPr>
        <p:spPr>
          <a:xfrm>
            <a:off x="914400" y="505910"/>
            <a:ext cx="73152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 </a:t>
            </a:r>
            <a:endParaRPr/>
          </a:p>
        </p:txBody>
      </p:sp>
      <p:grpSp>
        <p:nvGrpSpPr>
          <p:cNvPr id="1816" name="Google Shape;1816;p37"/>
          <p:cNvGrpSpPr/>
          <p:nvPr/>
        </p:nvGrpSpPr>
        <p:grpSpPr>
          <a:xfrm>
            <a:off x="4804635" y="1629089"/>
            <a:ext cx="1450354" cy="1399636"/>
            <a:chOff x="4804635" y="1629089"/>
            <a:chExt cx="1450354" cy="1399636"/>
          </a:xfrm>
        </p:grpSpPr>
        <p:sp>
          <p:nvSpPr>
            <p:cNvPr id="1817" name="Google Shape;1817;p37"/>
            <p:cNvSpPr/>
            <p:nvPr/>
          </p:nvSpPr>
          <p:spPr>
            <a:xfrm rot="-7643915">
              <a:off x="5042940" y="1859560"/>
              <a:ext cx="1044176" cy="938696"/>
            </a:xfrm>
            <a:custGeom>
              <a:rect b="b" l="l" r="r" t="t"/>
              <a:pathLst>
                <a:path extrusionOk="0" h="16379" w="14676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8" name="Google Shape;1818;p37"/>
            <p:cNvSpPr/>
            <p:nvPr/>
          </p:nvSpPr>
          <p:spPr>
            <a:xfrm rot="-7643915">
              <a:off x="4972508" y="1859560"/>
              <a:ext cx="1044176" cy="938696"/>
            </a:xfrm>
            <a:custGeom>
              <a:rect b="b" l="l" r="r" t="t"/>
              <a:pathLst>
                <a:path extrusionOk="0" h="16379" w="14676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19" name="Google Shape;1819;p37"/>
          <p:cNvGrpSpPr/>
          <p:nvPr/>
        </p:nvGrpSpPr>
        <p:grpSpPr>
          <a:xfrm>
            <a:off x="3034480" y="1665965"/>
            <a:ext cx="1319098" cy="1173478"/>
            <a:chOff x="3034480" y="1665965"/>
            <a:chExt cx="1319098" cy="1173478"/>
          </a:xfrm>
        </p:grpSpPr>
        <p:sp>
          <p:nvSpPr>
            <p:cNvPr id="1820" name="Google Shape;1820;p37"/>
            <p:cNvSpPr/>
            <p:nvPr/>
          </p:nvSpPr>
          <p:spPr>
            <a:xfrm rot="884392">
              <a:off x="3207154" y="1783354"/>
              <a:ext cx="1044182" cy="938701"/>
            </a:xfrm>
            <a:custGeom>
              <a:rect b="b" l="l" r="r" t="t"/>
              <a:pathLst>
                <a:path extrusionOk="0" h="16379" w="14676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1" name="Google Shape;1821;p37"/>
            <p:cNvSpPr/>
            <p:nvPr/>
          </p:nvSpPr>
          <p:spPr>
            <a:xfrm rot="884392">
              <a:off x="3136722" y="1783354"/>
              <a:ext cx="1044182" cy="938701"/>
            </a:xfrm>
            <a:custGeom>
              <a:rect b="b" l="l" r="r" t="t"/>
              <a:pathLst>
                <a:path extrusionOk="0" h="16379" w="14676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22" name="Google Shape;1822;p37"/>
          <p:cNvGrpSpPr/>
          <p:nvPr/>
        </p:nvGrpSpPr>
        <p:grpSpPr>
          <a:xfrm>
            <a:off x="1300950" y="1803381"/>
            <a:ext cx="1114593" cy="945970"/>
            <a:chOff x="1300950" y="1776058"/>
            <a:chExt cx="1114593" cy="945970"/>
          </a:xfrm>
        </p:grpSpPr>
        <p:sp>
          <p:nvSpPr>
            <p:cNvPr id="1823" name="Google Shape;1823;p37"/>
            <p:cNvSpPr/>
            <p:nvPr/>
          </p:nvSpPr>
          <p:spPr>
            <a:xfrm>
              <a:off x="1371381" y="1776058"/>
              <a:ext cx="1044161" cy="938680"/>
            </a:xfrm>
            <a:custGeom>
              <a:rect b="b" l="l" r="r" t="t"/>
              <a:pathLst>
                <a:path extrusionOk="0" h="16379" w="14676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4" name="Google Shape;1824;p37"/>
            <p:cNvSpPr/>
            <p:nvPr/>
          </p:nvSpPr>
          <p:spPr>
            <a:xfrm>
              <a:off x="1300950" y="1783348"/>
              <a:ext cx="1044161" cy="938680"/>
            </a:xfrm>
            <a:custGeom>
              <a:rect b="b" l="l" r="r" t="t"/>
              <a:pathLst>
                <a:path extrusionOk="0" h="16379" w="14676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25" name="Google Shape;1825;p37"/>
          <p:cNvSpPr txBox="1"/>
          <p:nvPr>
            <p:ph idx="15" type="subTitle"/>
          </p:nvPr>
        </p:nvSpPr>
        <p:spPr>
          <a:xfrm>
            <a:off x="6507479" y="3349457"/>
            <a:ext cx="16458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What good is a model if you don’t use it!</a:t>
            </a:r>
            <a:endParaRPr/>
          </a:p>
        </p:txBody>
      </p:sp>
      <p:sp>
        <p:nvSpPr>
          <p:cNvPr id="1826" name="Google Shape;1826;p37"/>
          <p:cNvSpPr txBox="1"/>
          <p:nvPr>
            <p:ph idx="8" type="subTitle"/>
          </p:nvPr>
        </p:nvSpPr>
        <p:spPr>
          <a:xfrm>
            <a:off x="6507479" y="2943125"/>
            <a:ext cx="16458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700"/>
              <a:t>Inference</a:t>
            </a:r>
            <a:endParaRPr sz="1700"/>
          </a:p>
        </p:txBody>
      </p:sp>
      <p:sp>
        <p:nvSpPr>
          <p:cNvPr id="1827" name="Google Shape;1827;p37"/>
          <p:cNvSpPr txBox="1"/>
          <p:nvPr>
            <p:ph idx="6" type="subTitle"/>
          </p:nvPr>
        </p:nvSpPr>
        <p:spPr>
          <a:xfrm>
            <a:off x="2835913" y="2943125"/>
            <a:ext cx="16458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700"/>
              <a:t>Dataset</a:t>
            </a:r>
            <a:endParaRPr sz="1700"/>
          </a:p>
        </p:txBody>
      </p:sp>
      <p:sp>
        <p:nvSpPr>
          <p:cNvPr id="1828" name="Google Shape;1828;p37"/>
          <p:cNvSpPr txBox="1"/>
          <p:nvPr>
            <p:ph idx="1" type="subTitle"/>
          </p:nvPr>
        </p:nvSpPr>
        <p:spPr>
          <a:xfrm>
            <a:off x="1000130" y="2943125"/>
            <a:ext cx="16458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700"/>
              <a:t>Background</a:t>
            </a:r>
            <a:endParaRPr sz="1200"/>
          </a:p>
        </p:txBody>
      </p:sp>
      <p:sp>
        <p:nvSpPr>
          <p:cNvPr id="1829" name="Google Shape;1829;p37"/>
          <p:cNvSpPr txBox="1"/>
          <p:nvPr>
            <p:ph idx="7" type="subTitle"/>
          </p:nvPr>
        </p:nvSpPr>
        <p:spPr>
          <a:xfrm>
            <a:off x="4671696" y="2943125"/>
            <a:ext cx="16458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700"/>
              <a:t>Results</a:t>
            </a:r>
            <a:endParaRPr sz="1700"/>
          </a:p>
        </p:txBody>
      </p:sp>
      <p:sp>
        <p:nvSpPr>
          <p:cNvPr id="1830" name="Google Shape;1830;p37"/>
          <p:cNvSpPr txBox="1"/>
          <p:nvPr>
            <p:ph idx="2" type="title"/>
          </p:nvPr>
        </p:nvSpPr>
        <p:spPr>
          <a:xfrm>
            <a:off x="2973013" y="2023455"/>
            <a:ext cx="13716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831" name="Google Shape;1831;p37"/>
          <p:cNvSpPr txBox="1"/>
          <p:nvPr>
            <p:ph idx="5" type="title"/>
          </p:nvPr>
        </p:nvSpPr>
        <p:spPr>
          <a:xfrm>
            <a:off x="4808796" y="2023455"/>
            <a:ext cx="13716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832" name="Google Shape;1832;p37"/>
          <p:cNvSpPr txBox="1"/>
          <p:nvPr>
            <p:ph idx="3" type="title"/>
          </p:nvPr>
        </p:nvSpPr>
        <p:spPr>
          <a:xfrm>
            <a:off x="1137230" y="2023455"/>
            <a:ext cx="13716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833" name="Google Shape;1833;p37"/>
          <p:cNvSpPr txBox="1"/>
          <p:nvPr>
            <p:ph idx="4" type="title"/>
          </p:nvPr>
        </p:nvSpPr>
        <p:spPr>
          <a:xfrm>
            <a:off x="6644579" y="2023455"/>
            <a:ext cx="13716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834" name="Google Shape;1834;p37"/>
          <p:cNvSpPr txBox="1"/>
          <p:nvPr>
            <p:ph idx="9" type="subTitle"/>
          </p:nvPr>
        </p:nvSpPr>
        <p:spPr>
          <a:xfrm>
            <a:off x="1000130" y="3349457"/>
            <a:ext cx="16458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What is a </a:t>
            </a:r>
            <a:r>
              <a:rPr lang="en"/>
              <a:t>Language</a:t>
            </a:r>
            <a:r>
              <a:rPr lang="en"/>
              <a:t> Model and how do you fine tune it?</a:t>
            </a:r>
            <a:endParaRPr/>
          </a:p>
        </p:txBody>
      </p:sp>
      <p:sp>
        <p:nvSpPr>
          <p:cNvPr id="1835" name="Google Shape;1835;p37"/>
          <p:cNvSpPr txBox="1"/>
          <p:nvPr>
            <p:ph idx="13" type="subTitle"/>
          </p:nvPr>
        </p:nvSpPr>
        <p:spPr>
          <a:xfrm>
            <a:off x="2835913" y="3349457"/>
            <a:ext cx="16458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Overview of Stanford Natural </a:t>
            </a:r>
            <a:r>
              <a:rPr lang="en"/>
              <a:t>Language</a:t>
            </a:r>
            <a:r>
              <a:rPr lang="en"/>
              <a:t> Inference Corpus</a:t>
            </a:r>
            <a:endParaRPr/>
          </a:p>
        </p:txBody>
      </p:sp>
      <p:sp>
        <p:nvSpPr>
          <p:cNvPr id="1836" name="Google Shape;1836;p37"/>
          <p:cNvSpPr txBox="1"/>
          <p:nvPr>
            <p:ph idx="14" type="subTitle"/>
          </p:nvPr>
        </p:nvSpPr>
        <p:spPr>
          <a:xfrm>
            <a:off x="4671696" y="3349457"/>
            <a:ext cx="16458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Results of full fine tuning and LoRA fine tuning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55"/>
          <p:cNvSpPr txBox="1"/>
          <p:nvPr>
            <p:ph type="title"/>
          </p:nvPr>
        </p:nvSpPr>
        <p:spPr>
          <a:xfrm>
            <a:off x="914400" y="506399"/>
            <a:ext cx="73152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Evaluation Metrics</a:t>
            </a:r>
            <a:endParaRPr/>
          </a:p>
        </p:txBody>
      </p:sp>
      <p:pic>
        <p:nvPicPr>
          <p:cNvPr id="1960" name="Google Shape;1960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3450" y="1727849"/>
            <a:ext cx="7277100" cy="19431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61" name="Google Shape;1961;p55"/>
          <p:cNvGrpSpPr/>
          <p:nvPr/>
        </p:nvGrpSpPr>
        <p:grpSpPr>
          <a:xfrm rot="6077616">
            <a:off x="7174463" y="3779972"/>
            <a:ext cx="2693183" cy="1711065"/>
            <a:chOff x="2329996" y="1506261"/>
            <a:chExt cx="2061053" cy="1317063"/>
          </a:xfrm>
        </p:grpSpPr>
        <p:sp>
          <p:nvSpPr>
            <p:cNvPr id="1962" name="Google Shape;1962;p55"/>
            <p:cNvSpPr/>
            <p:nvPr/>
          </p:nvSpPr>
          <p:spPr>
            <a:xfrm>
              <a:off x="3541294" y="1716219"/>
              <a:ext cx="45877" cy="45877"/>
            </a:xfrm>
            <a:custGeom>
              <a:rect b="b" l="l" r="r" t="t"/>
              <a:pathLst>
                <a:path extrusionOk="0" h="3356" w="3356">
                  <a:moveTo>
                    <a:pt x="1720" y="1"/>
                  </a:moveTo>
                  <a:cubicBezTo>
                    <a:pt x="805" y="1"/>
                    <a:pt x="1" y="805"/>
                    <a:pt x="112" y="1748"/>
                  </a:cubicBezTo>
                  <a:cubicBezTo>
                    <a:pt x="112" y="2552"/>
                    <a:pt x="805" y="3356"/>
                    <a:pt x="1720" y="3356"/>
                  </a:cubicBezTo>
                  <a:cubicBezTo>
                    <a:pt x="2662" y="3356"/>
                    <a:pt x="3355" y="2552"/>
                    <a:pt x="3355" y="1637"/>
                  </a:cubicBezTo>
                  <a:cubicBezTo>
                    <a:pt x="3355" y="694"/>
                    <a:pt x="2662" y="1"/>
                    <a:pt x="17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3" name="Google Shape;1963;p55"/>
            <p:cNvSpPr/>
            <p:nvPr/>
          </p:nvSpPr>
          <p:spPr>
            <a:xfrm>
              <a:off x="3692895" y="1716219"/>
              <a:ext cx="45877" cy="45877"/>
            </a:xfrm>
            <a:custGeom>
              <a:rect b="b" l="l" r="r" t="t"/>
              <a:pathLst>
                <a:path extrusionOk="0" h="3356" w="3356">
                  <a:moveTo>
                    <a:pt x="1720" y="1"/>
                  </a:moveTo>
                  <a:cubicBezTo>
                    <a:pt x="805" y="1"/>
                    <a:pt x="112" y="694"/>
                    <a:pt x="1" y="1637"/>
                  </a:cubicBezTo>
                  <a:cubicBezTo>
                    <a:pt x="1" y="2552"/>
                    <a:pt x="805" y="3356"/>
                    <a:pt x="1720" y="3356"/>
                  </a:cubicBezTo>
                  <a:cubicBezTo>
                    <a:pt x="2663" y="3356"/>
                    <a:pt x="3356" y="2552"/>
                    <a:pt x="3356" y="1637"/>
                  </a:cubicBezTo>
                  <a:cubicBezTo>
                    <a:pt x="3356" y="694"/>
                    <a:pt x="2663" y="1"/>
                    <a:pt x="17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4" name="Google Shape;1964;p55"/>
            <p:cNvSpPr/>
            <p:nvPr/>
          </p:nvSpPr>
          <p:spPr>
            <a:xfrm>
              <a:off x="3844509" y="1716219"/>
              <a:ext cx="45863" cy="45877"/>
            </a:xfrm>
            <a:custGeom>
              <a:rect b="b" l="l" r="r" t="t"/>
              <a:pathLst>
                <a:path extrusionOk="0" h="3356" w="3355">
                  <a:moveTo>
                    <a:pt x="1719" y="1"/>
                  </a:moveTo>
                  <a:cubicBezTo>
                    <a:pt x="804" y="1"/>
                    <a:pt x="111" y="694"/>
                    <a:pt x="0" y="1637"/>
                  </a:cubicBezTo>
                  <a:cubicBezTo>
                    <a:pt x="0" y="2552"/>
                    <a:pt x="804" y="3356"/>
                    <a:pt x="1719" y="3356"/>
                  </a:cubicBezTo>
                  <a:cubicBezTo>
                    <a:pt x="2662" y="3356"/>
                    <a:pt x="3355" y="2552"/>
                    <a:pt x="3355" y="1637"/>
                  </a:cubicBezTo>
                  <a:cubicBezTo>
                    <a:pt x="3355" y="694"/>
                    <a:pt x="2662" y="1"/>
                    <a:pt x="17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5" name="Google Shape;1965;p55"/>
            <p:cNvSpPr/>
            <p:nvPr/>
          </p:nvSpPr>
          <p:spPr>
            <a:xfrm>
              <a:off x="3996109" y="1716219"/>
              <a:ext cx="45877" cy="45877"/>
            </a:xfrm>
            <a:custGeom>
              <a:rect b="b" l="l" r="r" t="t"/>
              <a:pathLst>
                <a:path extrusionOk="0" h="3356" w="3356">
                  <a:moveTo>
                    <a:pt x="1608" y="1"/>
                  </a:moveTo>
                  <a:cubicBezTo>
                    <a:pt x="804" y="1"/>
                    <a:pt x="0" y="694"/>
                    <a:pt x="0" y="1637"/>
                  </a:cubicBezTo>
                  <a:cubicBezTo>
                    <a:pt x="0" y="2552"/>
                    <a:pt x="804" y="3356"/>
                    <a:pt x="1719" y="3356"/>
                  </a:cubicBezTo>
                  <a:cubicBezTo>
                    <a:pt x="2662" y="3356"/>
                    <a:pt x="3355" y="2552"/>
                    <a:pt x="3355" y="1637"/>
                  </a:cubicBezTo>
                  <a:cubicBezTo>
                    <a:pt x="3355" y="694"/>
                    <a:pt x="2662" y="1"/>
                    <a:pt x="16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6" name="Google Shape;1966;p55"/>
            <p:cNvSpPr/>
            <p:nvPr/>
          </p:nvSpPr>
          <p:spPr>
            <a:xfrm>
              <a:off x="4147709" y="1716069"/>
              <a:ext cx="47394" cy="46027"/>
            </a:xfrm>
            <a:custGeom>
              <a:rect b="b" l="l" r="r" t="t"/>
              <a:pathLst>
                <a:path extrusionOk="0" h="3367" w="3467">
                  <a:moveTo>
                    <a:pt x="1660" y="0"/>
                  </a:moveTo>
                  <a:cubicBezTo>
                    <a:pt x="805" y="0"/>
                    <a:pt x="104" y="659"/>
                    <a:pt x="0" y="1509"/>
                  </a:cubicBezTo>
                  <a:cubicBezTo>
                    <a:pt x="0" y="2452"/>
                    <a:pt x="694" y="3256"/>
                    <a:pt x="1609" y="3367"/>
                  </a:cubicBezTo>
                  <a:cubicBezTo>
                    <a:pt x="2551" y="3367"/>
                    <a:pt x="3244" y="2674"/>
                    <a:pt x="3355" y="1759"/>
                  </a:cubicBezTo>
                  <a:cubicBezTo>
                    <a:pt x="3466" y="816"/>
                    <a:pt x="2773" y="12"/>
                    <a:pt x="1858" y="12"/>
                  </a:cubicBezTo>
                  <a:cubicBezTo>
                    <a:pt x="1791" y="4"/>
                    <a:pt x="1725" y="0"/>
                    <a:pt x="16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7" name="Google Shape;1967;p55"/>
            <p:cNvSpPr/>
            <p:nvPr/>
          </p:nvSpPr>
          <p:spPr>
            <a:xfrm>
              <a:off x="2405796" y="1792033"/>
              <a:ext cx="45863" cy="45863"/>
            </a:xfrm>
            <a:custGeom>
              <a:rect b="b" l="l" r="r" t="t"/>
              <a:pathLst>
                <a:path extrusionOk="0" h="3355" w="3355">
                  <a:moveTo>
                    <a:pt x="1747" y="0"/>
                  </a:moveTo>
                  <a:cubicBezTo>
                    <a:pt x="693" y="0"/>
                    <a:pt x="0" y="693"/>
                    <a:pt x="0" y="1636"/>
                  </a:cubicBezTo>
                  <a:cubicBezTo>
                    <a:pt x="0" y="2551"/>
                    <a:pt x="804" y="3355"/>
                    <a:pt x="1747" y="3355"/>
                  </a:cubicBezTo>
                  <a:cubicBezTo>
                    <a:pt x="2662" y="3244"/>
                    <a:pt x="3355" y="2551"/>
                    <a:pt x="3355" y="1636"/>
                  </a:cubicBezTo>
                  <a:cubicBezTo>
                    <a:pt x="3355" y="693"/>
                    <a:pt x="2551" y="0"/>
                    <a:pt x="17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8" name="Google Shape;1968;p55"/>
            <p:cNvSpPr/>
            <p:nvPr/>
          </p:nvSpPr>
          <p:spPr>
            <a:xfrm>
              <a:off x="2557396" y="1792033"/>
              <a:ext cx="45877" cy="45863"/>
            </a:xfrm>
            <a:custGeom>
              <a:rect b="b" l="l" r="r" t="t"/>
              <a:pathLst>
                <a:path extrusionOk="0" h="3355" w="3356">
                  <a:moveTo>
                    <a:pt x="1608" y="0"/>
                  </a:moveTo>
                  <a:cubicBezTo>
                    <a:pt x="693" y="0"/>
                    <a:pt x="0" y="804"/>
                    <a:pt x="0" y="1747"/>
                  </a:cubicBezTo>
                  <a:cubicBezTo>
                    <a:pt x="0" y="2551"/>
                    <a:pt x="804" y="3355"/>
                    <a:pt x="1608" y="3355"/>
                  </a:cubicBezTo>
                  <a:cubicBezTo>
                    <a:pt x="2551" y="3355"/>
                    <a:pt x="3355" y="2551"/>
                    <a:pt x="3355" y="1636"/>
                  </a:cubicBezTo>
                  <a:cubicBezTo>
                    <a:pt x="3355" y="693"/>
                    <a:pt x="2551" y="0"/>
                    <a:pt x="16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9" name="Google Shape;1969;p55"/>
            <p:cNvSpPr/>
            <p:nvPr/>
          </p:nvSpPr>
          <p:spPr>
            <a:xfrm>
              <a:off x="2707479" y="1792033"/>
              <a:ext cx="47394" cy="45863"/>
            </a:xfrm>
            <a:custGeom>
              <a:rect b="b" l="l" r="r" t="t"/>
              <a:pathLst>
                <a:path extrusionOk="0" h="3355" w="3467">
                  <a:moveTo>
                    <a:pt x="1720" y="0"/>
                  </a:moveTo>
                  <a:cubicBezTo>
                    <a:pt x="916" y="0"/>
                    <a:pt x="112" y="693"/>
                    <a:pt x="112" y="1497"/>
                  </a:cubicBezTo>
                  <a:cubicBezTo>
                    <a:pt x="1" y="2440"/>
                    <a:pt x="805" y="3244"/>
                    <a:pt x="1720" y="3355"/>
                  </a:cubicBezTo>
                  <a:cubicBezTo>
                    <a:pt x="2662" y="3355"/>
                    <a:pt x="3466" y="2551"/>
                    <a:pt x="3466" y="1636"/>
                  </a:cubicBezTo>
                  <a:cubicBezTo>
                    <a:pt x="3466" y="693"/>
                    <a:pt x="2773" y="0"/>
                    <a:pt x="17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0" name="Google Shape;1970;p55"/>
            <p:cNvSpPr/>
            <p:nvPr/>
          </p:nvSpPr>
          <p:spPr>
            <a:xfrm>
              <a:off x="2860597" y="1791869"/>
              <a:ext cx="45877" cy="46027"/>
            </a:xfrm>
            <a:custGeom>
              <a:rect b="b" l="l" r="r" t="t"/>
              <a:pathLst>
                <a:path extrusionOk="0" h="3367" w="3356">
                  <a:moveTo>
                    <a:pt x="1716" y="0"/>
                  </a:moveTo>
                  <a:cubicBezTo>
                    <a:pt x="1645" y="0"/>
                    <a:pt x="1572" y="4"/>
                    <a:pt x="1498" y="12"/>
                  </a:cubicBezTo>
                  <a:cubicBezTo>
                    <a:pt x="694" y="12"/>
                    <a:pt x="1" y="816"/>
                    <a:pt x="1" y="1648"/>
                  </a:cubicBezTo>
                  <a:cubicBezTo>
                    <a:pt x="1" y="2563"/>
                    <a:pt x="805" y="3367"/>
                    <a:pt x="1747" y="3367"/>
                  </a:cubicBezTo>
                  <a:cubicBezTo>
                    <a:pt x="2662" y="3256"/>
                    <a:pt x="3355" y="2452"/>
                    <a:pt x="3355" y="1509"/>
                  </a:cubicBezTo>
                  <a:cubicBezTo>
                    <a:pt x="3252" y="659"/>
                    <a:pt x="2647" y="0"/>
                    <a:pt x="17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1" name="Google Shape;1971;p55"/>
            <p:cNvSpPr/>
            <p:nvPr/>
          </p:nvSpPr>
          <p:spPr>
            <a:xfrm>
              <a:off x="3010680" y="1792033"/>
              <a:ext cx="47394" cy="45863"/>
            </a:xfrm>
            <a:custGeom>
              <a:rect b="b" l="l" r="r" t="t"/>
              <a:pathLst>
                <a:path extrusionOk="0" h="3355" w="3467">
                  <a:moveTo>
                    <a:pt x="1720" y="0"/>
                  </a:moveTo>
                  <a:cubicBezTo>
                    <a:pt x="805" y="0"/>
                    <a:pt x="1" y="804"/>
                    <a:pt x="112" y="1747"/>
                  </a:cubicBezTo>
                  <a:cubicBezTo>
                    <a:pt x="112" y="2551"/>
                    <a:pt x="805" y="3355"/>
                    <a:pt x="1720" y="3355"/>
                  </a:cubicBezTo>
                  <a:cubicBezTo>
                    <a:pt x="2663" y="3355"/>
                    <a:pt x="3467" y="2551"/>
                    <a:pt x="3467" y="1636"/>
                  </a:cubicBezTo>
                  <a:cubicBezTo>
                    <a:pt x="3467" y="693"/>
                    <a:pt x="2663" y="0"/>
                    <a:pt x="17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2" name="Google Shape;1972;p55"/>
            <p:cNvSpPr/>
            <p:nvPr/>
          </p:nvSpPr>
          <p:spPr>
            <a:xfrm>
              <a:off x="3162294" y="1792033"/>
              <a:ext cx="47380" cy="45863"/>
            </a:xfrm>
            <a:custGeom>
              <a:rect b="b" l="l" r="r" t="t"/>
              <a:pathLst>
                <a:path extrusionOk="0" h="3355" w="3466">
                  <a:moveTo>
                    <a:pt x="1719" y="0"/>
                  </a:moveTo>
                  <a:cubicBezTo>
                    <a:pt x="804" y="0"/>
                    <a:pt x="111" y="693"/>
                    <a:pt x="111" y="1636"/>
                  </a:cubicBezTo>
                  <a:cubicBezTo>
                    <a:pt x="0" y="2551"/>
                    <a:pt x="804" y="3355"/>
                    <a:pt x="1719" y="3355"/>
                  </a:cubicBezTo>
                  <a:cubicBezTo>
                    <a:pt x="2662" y="3355"/>
                    <a:pt x="3466" y="2551"/>
                    <a:pt x="3466" y="1636"/>
                  </a:cubicBezTo>
                  <a:cubicBezTo>
                    <a:pt x="3466" y="693"/>
                    <a:pt x="2662" y="0"/>
                    <a:pt x="17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3" name="Google Shape;1973;p55"/>
            <p:cNvSpPr/>
            <p:nvPr/>
          </p:nvSpPr>
          <p:spPr>
            <a:xfrm>
              <a:off x="3313894" y="1792033"/>
              <a:ext cx="47394" cy="45863"/>
            </a:xfrm>
            <a:custGeom>
              <a:rect b="b" l="l" r="r" t="t"/>
              <a:pathLst>
                <a:path extrusionOk="0" h="3355" w="3467">
                  <a:moveTo>
                    <a:pt x="1719" y="0"/>
                  </a:moveTo>
                  <a:cubicBezTo>
                    <a:pt x="804" y="0"/>
                    <a:pt x="0" y="804"/>
                    <a:pt x="111" y="1747"/>
                  </a:cubicBezTo>
                  <a:cubicBezTo>
                    <a:pt x="111" y="2551"/>
                    <a:pt x="804" y="3355"/>
                    <a:pt x="1719" y="3355"/>
                  </a:cubicBezTo>
                  <a:cubicBezTo>
                    <a:pt x="2662" y="3355"/>
                    <a:pt x="3466" y="2551"/>
                    <a:pt x="3355" y="1636"/>
                  </a:cubicBezTo>
                  <a:cubicBezTo>
                    <a:pt x="3355" y="693"/>
                    <a:pt x="2662" y="0"/>
                    <a:pt x="17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4" name="Google Shape;1974;p55"/>
            <p:cNvSpPr/>
            <p:nvPr/>
          </p:nvSpPr>
          <p:spPr>
            <a:xfrm>
              <a:off x="3465494" y="1791869"/>
              <a:ext cx="47394" cy="46027"/>
            </a:xfrm>
            <a:custGeom>
              <a:rect b="b" l="l" r="r" t="t"/>
              <a:pathLst>
                <a:path extrusionOk="0" h="3367" w="3467">
                  <a:moveTo>
                    <a:pt x="1805" y="0"/>
                  </a:moveTo>
                  <a:cubicBezTo>
                    <a:pt x="1741" y="0"/>
                    <a:pt x="1675" y="4"/>
                    <a:pt x="1609" y="12"/>
                  </a:cubicBezTo>
                  <a:cubicBezTo>
                    <a:pt x="694" y="12"/>
                    <a:pt x="1" y="816"/>
                    <a:pt x="111" y="1648"/>
                  </a:cubicBezTo>
                  <a:cubicBezTo>
                    <a:pt x="111" y="2563"/>
                    <a:pt x="916" y="3367"/>
                    <a:pt x="1720" y="3367"/>
                  </a:cubicBezTo>
                  <a:cubicBezTo>
                    <a:pt x="2662" y="3256"/>
                    <a:pt x="3466" y="2563"/>
                    <a:pt x="3355" y="1648"/>
                  </a:cubicBezTo>
                  <a:cubicBezTo>
                    <a:pt x="3355" y="668"/>
                    <a:pt x="2660" y="0"/>
                    <a:pt x="18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5" name="Google Shape;1975;p55"/>
            <p:cNvSpPr/>
            <p:nvPr/>
          </p:nvSpPr>
          <p:spPr>
            <a:xfrm>
              <a:off x="3617094" y="1791869"/>
              <a:ext cx="47394" cy="46027"/>
            </a:xfrm>
            <a:custGeom>
              <a:rect b="b" l="l" r="r" t="t"/>
              <a:pathLst>
                <a:path extrusionOk="0" h="3367" w="3467">
                  <a:moveTo>
                    <a:pt x="1807" y="0"/>
                  </a:moveTo>
                  <a:cubicBezTo>
                    <a:pt x="1742" y="0"/>
                    <a:pt x="1676" y="4"/>
                    <a:pt x="1609" y="12"/>
                  </a:cubicBezTo>
                  <a:cubicBezTo>
                    <a:pt x="694" y="12"/>
                    <a:pt x="1" y="816"/>
                    <a:pt x="112" y="1648"/>
                  </a:cubicBezTo>
                  <a:cubicBezTo>
                    <a:pt x="112" y="2563"/>
                    <a:pt x="916" y="3367"/>
                    <a:pt x="1720" y="3367"/>
                  </a:cubicBezTo>
                  <a:cubicBezTo>
                    <a:pt x="2662" y="3256"/>
                    <a:pt x="3466" y="2452"/>
                    <a:pt x="3356" y="1509"/>
                  </a:cubicBezTo>
                  <a:cubicBezTo>
                    <a:pt x="3356" y="659"/>
                    <a:pt x="2661" y="0"/>
                    <a:pt x="18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6" name="Google Shape;1976;p55"/>
            <p:cNvSpPr/>
            <p:nvPr/>
          </p:nvSpPr>
          <p:spPr>
            <a:xfrm>
              <a:off x="3768695" y="1791869"/>
              <a:ext cx="47394" cy="46027"/>
            </a:xfrm>
            <a:custGeom>
              <a:rect b="b" l="l" r="r" t="t"/>
              <a:pathLst>
                <a:path extrusionOk="0" h="3367" w="3467">
                  <a:moveTo>
                    <a:pt x="1661" y="0"/>
                  </a:moveTo>
                  <a:cubicBezTo>
                    <a:pt x="806" y="0"/>
                    <a:pt x="104" y="659"/>
                    <a:pt x="1" y="1509"/>
                  </a:cubicBezTo>
                  <a:cubicBezTo>
                    <a:pt x="1" y="2452"/>
                    <a:pt x="694" y="3256"/>
                    <a:pt x="1609" y="3367"/>
                  </a:cubicBezTo>
                  <a:cubicBezTo>
                    <a:pt x="2552" y="3367"/>
                    <a:pt x="3356" y="2674"/>
                    <a:pt x="3356" y="1759"/>
                  </a:cubicBezTo>
                  <a:cubicBezTo>
                    <a:pt x="3467" y="816"/>
                    <a:pt x="2774" y="12"/>
                    <a:pt x="1859" y="12"/>
                  </a:cubicBezTo>
                  <a:cubicBezTo>
                    <a:pt x="1792" y="4"/>
                    <a:pt x="1726" y="0"/>
                    <a:pt x="16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7" name="Google Shape;1977;p55"/>
            <p:cNvSpPr/>
            <p:nvPr/>
          </p:nvSpPr>
          <p:spPr>
            <a:xfrm>
              <a:off x="3920309" y="1791869"/>
              <a:ext cx="47380" cy="46027"/>
            </a:xfrm>
            <a:custGeom>
              <a:rect b="b" l="l" r="r" t="t"/>
              <a:pathLst>
                <a:path extrusionOk="0" h="3367" w="3466">
                  <a:moveTo>
                    <a:pt x="1805" y="0"/>
                  </a:moveTo>
                  <a:cubicBezTo>
                    <a:pt x="1740" y="0"/>
                    <a:pt x="1675" y="4"/>
                    <a:pt x="1608" y="12"/>
                  </a:cubicBezTo>
                  <a:cubicBezTo>
                    <a:pt x="693" y="12"/>
                    <a:pt x="0" y="816"/>
                    <a:pt x="0" y="1648"/>
                  </a:cubicBezTo>
                  <a:cubicBezTo>
                    <a:pt x="111" y="2563"/>
                    <a:pt x="804" y="3367"/>
                    <a:pt x="1719" y="3367"/>
                  </a:cubicBezTo>
                  <a:cubicBezTo>
                    <a:pt x="2662" y="3256"/>
                    <a:pt x="3466" y="2563"/>
                    <a:pt x="3355" y="1648"/>
                  </a:cubicBezTo>
                  <a:cubicBezTo>
                    <a:pt x="3355" y="668"/>
                    <a:pt x="2660" y="0"/>
                    <a:pt x="18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8" name="Google Shape;1978;p55"/>
            <p:cNvSpPr/>
            <p:nvPr/>
          </p:nvSpPr>
          <p:spPr>
            <a:xfrm>
              <a:off x="4071909" y="1792033"/>
              <a:ext cx="45877" cy="45863"/>
            </a:xfrm>
            <a:custGeom>
              <a:rect b="b" l="l" r="r" t="t"/>
              <a:pathLst>
                <a:path extrusionOk="0" h="3355" w="3356">
                  <a:moveTo>
                    <a:pt x="1719" y="0"/>
                  </a:moveTo>
                  <a:cubicBezTo>
                    <a:pt x="804" y="0"/>
                    <a:pt x="111" y="693"/>
                    <a:pt x="0" y="1497"/>
                  </a:cubicBezTo>
                  <a:cubicBezTo>
                    <a:pt x="0" y="2440"/>
                    <a:pt x="694" y="3244"/>
                    <a:pt x="1608" y="3355"/>
                  </a:cubicBezTo>
                  <a:cubicBezTo>
                    <a:pt x="2551" y="3355"/>
                    <a:pt x="3355" y="2551"/>
                    <a:pt x="3355" y="1636"/>
                  </a:cubicBezTo>
                  <a:cubicBezTo>
                    <a:pt x="3355" y="693"/>
                    <a:pt x="2662" y="0"/>
                    <a:pt x="17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9" name="Google Shape;1979;p55"/>
            <p:cNvSpPr/>
            <p:nvPr/>
          </p:nvSpPr>
          <p:spPr>
            <a:xfrm>
              <a:off x="4223509" y="1792033"/>
              <a:ext cx="45877" cy="45863"/>
            </a:xfrm>
            <a:custGeom>
              <a:rect b="b" l="l" r="r" t="t"/>
              <a:pathLst>
                <a:path extrusionOk="0" h="3355" w="3356">
                  <a:moveTo>
                    <a:pt x="1609" y="0"/>
                  </a:moveTo>
                  <a:cubicBezTo>
                    <a:pt x="694" y="0"/>
                    <a:pt x="1" y="804"/>
                    <a:pt x="1" y="1747"/>
                  </a:cubicBezTo>
                  <a:cubicBezTo>
                    <a:pt x="111" y="2551"/>
                    <a:pt x="805" y="3355"/>
                    <a:pt x="1720" y="3355"/>
                  </a:cubicBezTo>
                  <a:cubicBezTo>
                    <a:pt x="2662" y="3355"/>
                    <a:pt x="3355" y="2551"/>
                    <a:pt x="3355" y="1636"/>
                  </a:cubicBezTo>
                  <a:cubicBezTo>
                    <a:pt x="3355" y="693"/>
                    <a:pt x="2662" y="0"/>
                    <a:pt x="16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0" name="Google Shape;1980;p55"/>
            <p:cNvSpPr/>
            <p:nvPr/>
          </p:nvSpPr>
          <p:spPr>
            <a:xfrm>
              <a:off x="2329996" y="1867833"/>
              <a:ext cx="45863" cy="45877"/>
            </a:xfrm>
            <a:custGeom>
              <a:rect b="b" l="l" r="r" t="t"/>
              <a:pathLst>
                <a:path extrusionOk="0" h="3356" w="3355">
                  <a:moveTo>
                    <a:pt x="1608" y="0"/>
                  </a:moveTo>
                  <a:cubicBezTo>
                    <a:pt x="693" y="0"/>
                    <a:pt x="0" y="693"/>
                    <a:pt x="0" y="1636"/>
                  </a:cubicBezTo>
                  <a:cubicBezTo>
                    <a:pt x="0" y="2551"/>
                    <a:pt x="693" y="3355"/>
                    <a:pt x="1608" y="3355"/>
                  </a:cubicBezTo>
                  <a:cubicBezTo>
                    <a:pt x="2551" y="3355"/>
                    <a:pt x="3355" y="2551"/>
                    <a:pt x="3355" y="1636"/>
                  </a:cubicBezTo>
                  <a:cubicBezTo>
                    <a:pt x="3355" y="693"/>
                    <a:pt x="2551" y="0"/>
                    <a:pt x="16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1" name="Google Shape;1981;p55"/>
            <p:cNvSpPr/>
            <p:nvPr/>
          </p:nvSpPr>
          <p:spPr>
            <a:xfrm>
              <a:off x="2481596" y="1867833"/>
              <a:ext cx="45863" cy="45877"/>
            </a:xfrm>
            <a:custGeom>
              <a:rect b="b" l="l" r="r" t="t"/>
              <a:pathLst>
                <a:path extrusionOk="0" h="3356" w="3355">
                  <a:moveTo>
                    <a:pt x="1608" y="0"/>
                  </a:moveTo>
                  <a:cubicBezTo>
                    <a:pt x="693" y="0"/>
                    <a:pt x="0" y="804"/>
                    <a:pt x="0" y="1747"/>
                  </a:cubicBezTo>
                  <a:cubicBezTo>
                    <a:pt x="0" y="2551"/>
                    <a:pt x="804" y="3355"/>
                    <a:pt x="1608" y="3355"/>
                  </a:cubicBezTo>
                  <a:cubicBezTo>
                    <a:pt x="2551" y="3355"/>
                    <a:pt x="3355" y="2551"/>
                    <a:pt x="3355" y="1636"/>
                  </a:cubicBezTo>
                  <a:cubicBezTo>
                    <a:pt x="3355" y="693"/>
                    <a:pt x="2551" y="0"/>
                    <a:pt x="16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2" name="Google Shape;1982;p55"/>
            <p:cNvSpPr/>
            <p:nvPr/>
          </p:nvSpPr>
          <p:spPr>
            <a:xfrm>
              <a:off x="2633196" y="1867669"/>
              <a:ext cx="45877" cy="46041"/>
            </a:xfrm>
            <a:custGeom>
              <a:rect b="b" l="l" r="r" t="t"/>
              <a:pathLst>
                <a:path extrusionOk="0" h="3368" w="3356">
                  <a:moveTo>
                    <a:pt x="1714" y="1"/>
                  </a:moveTo>
                  <a:cubicBezTo>
                    <a:pt x="1644" y="1"/>
                    <a:pt x="1572" y="4"/>
                    <a:pt x="1498" y="12"/>
                  </a:cubicBezTo>
                  <a:cubicBezTo>
                    <a:pt x="694" y="12"/>
                    <a:pt x="0" y="816"/>
                    <a:pt x="0" y="1648"/>
                  </a:cubicBezTo>
                  <a:cubicBezTo>
                    <a:pt x="0" y="2563"/>
                    <a:pt x="804" y="3367"/>
                    <a:pt x="1747" y="3367"/>
                  </a:cubicBezTo>
                  <a:cubicBezTo>
                    <a:pt x="2662" y="3256"/>
                    <a:pt x="3355" y="2563"/>
                    <a:pt x="3355" y="1648"/>
                  </a:cubicBezTo>
                  <a:cubicBezTo>
                    <a:pt x="3252" y="669"/>
                    <a:pt x="2646" y="1"/>
                    <a:pt x="17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3" name="Google Shape;1983;p55"/>
            <p:cNvSpPr/>
            <p:nvPr/>
          </p:nvSpPr>
          <p:spPr>
            <a:xfrm>
              <a:off x="2784797" y="1867833"/>
              <a:ext cx="45877" cy="45877"/>
            </a:xfrm>
            <a:custGeom>
              <a:rect b="b" l="l" r="r" t="t"/>
              <a:pathLst>
                <a:path extrusionOk="0" h="3356" w="3356">
                  <a:moveTo>
                    <a:pt x="1609" y="0"/>
                  </a:moveTo>
                  <a:cubicBezTo>
                    <a:pt x="694" y="0"/>
                    <a:pt x="1" y="693"/>
                    <a:pt x="1" y="1636"/>
                  </a:cubicBezTo>
                  <a:cubicBezTo>
                    <a:pt x="1" y="2551"/>
                    <a:pt x="694" y="3355"/>
                    <a:pt x="1609" y="3355"/>
                  </a:cubicBezTo>
                  <a:cubicBezTo>
                    <a:pt x="2551" y="3355"/>
                    <a:pt x="3355" y="2551"/>
                    <a:pt x="3355" y="1636"/>
                  </a:cubicBezTo>
                  <a:cubicBezTo>
                    <a:pt x="3355" y="693"/>
                    <a:pt x="2551" y="0"/>
                    <a:pt x="16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4" name="Google Shape;1984;p55"/>
            <p:cNvSpPr/>
            <p:nvPr/>
          </p:nvSpPr>
          <p:spPr>
            <a:xfrm>
              <a:off x="2936397" y="1867833"/>
              <a:ext cx="45877" cy="45877"/>
            </a:xfrm>
            <a:custGeom>
              <a:rect b="b" l="l" r="r" t="t"/>
              <a:pathLst>
                <a:path extrusionOk="0" h="3356" w="3356">
                  <a:moveTo>
                    <a:pt x="1609" y="0"/>
                  </a:moveTo>
                  <a:cubicBezTo>
                    <a:pt x="694" y="0"/>
                    <a:pt x="1" y="693"/>
                    <a:pt x="1" y="1636"/>
                  </a:cubicBezTo>
                  <a:cubicBezTo>
                    <a:pt x="1" y="2551"/>
                    <a:pt x="805" y="3355"/>
                    <a:pt x="1748" y="3355"/>
                  </a:cubicBezTo>
                  <a:cubicBezTo>
                    <a:pt x="2552" y="3244"/>
                    <a:pt x="3245" y="2551"/>
                    <a:pt x="3356" y="1747"/>
                  </a:cubicBezTo>
                  <a:cubicBezTo>
                    <a:pt x="3356" y="693"/>
                    <a:pt x="2662" y="0"/>
                    <a:pt x="16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5" name="Google Shape;1985;p55"/>
            <p:cNvSpPr/>
            <p:nvPr/>
          </p:nvSpPr>
          <p:spPr>
            <a:xfrm>
              <a:off x="3086493" y="1867833"/>
              <a:ext cx="47380" cy="45877"/>
            </a:xfrm>
            <a:custGeom>
              <a:rect b="b" l="l" r="r" t="t"/>
              <a:pathLst>
                <a:path extrusionOk="0" h="3356" w="3466">
                  <a:moveTo>
                    <a:pt x="1719" y="0"/>
                  </a:moveTo>
                  <a:cubicBezTo>
                    <a:pt x="804" y="0"/>
                    <a:pt x="111" y="693"/>
                    <a:pt x="111" y="1636"/>
                  </a:cubicBezTo>
                  <a:cubicBezTo>
                    <a:pt x="0" y="2551"/>
                    <a:pt x="804" y="3355"/>
                    <a:pt x="1719" y="3355"/>
                  </a:cubicBezTo>
                  <a:cubicBezTo>
                    <a:pt x="2662" y="3355"/>
                    <a:pt x="3466" y="2551"/>
                    <a:pt x="3466" y="1636"/>
                  </a:cubicBezTo>
                  <a:cubicBezTo>
                    <a:pt x="3466" y="693"/>
                    <a:pt x="2662" y="0"/>
                    <a:pt x="17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6" name="Google Shape;1986;p55"/>
            <p:cNvSpPr/>
            <p:nvPr/>
          </p:nvSpPr>
          <p:spPr>
            <a:xfrm>
              <a:off x="3238094" y="1867683"/>
              <a:ext cx="47380" cy="46027"/>
            </a:xfrm>
            <a:custGeom>
              <a:rect b="b" l="l" r="r" t="t"/>
              <a:pathLst>
                <a:path extrusionOk="0" h="3367" w="3466">
                  <a:moveTo>
                    <a:pt x="1684" y="1"/>
                  </a:moveTo>
                  <a:cubicBezTo>
                    <a:pt x="818" y="1"/>
                    <a:pt x="111" y="763"/>
                    <a:pt x="111" y="1647"/>
                  </a:cubicBezTo>
                  <a:cubicBezTo>
                    <a:pt x="0" y="2562"/>
                    <a:pt x="804" y="3366"/>
                    <a:pt x="1719" y="3366"/>
                  </a:cubicBezTo>
                  <a:cubicBezTo>
                    <a:pt x="2662" y="3366"/>
                    <a:pt x="3466" y="2562"/>
                    <a:pt x="3466" y="1647"/>
                  </a:cubicBezTo>
                  <a:cubicBezTo>
                    <a:pt x="3355" y="704"/>
                    <a:pt x="2773" y="11"/>
                    <a:pt x="1858" y="11"/>
                  </a:cubicBezTo>
                  <a:cubicBezTo>
                    <a:pt x="1799" y="4"/>
                    <a:pt x="1741" y="1"/>
                    <a:pt x="16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7" name="Google Shape;1987;p55"/>
            <p:cNvSpPr/>
            <p:nvPr/>
          </p:nvSpPr>
          <p:spPr>
            <a:xfrm>
              <a:off x="3389694" y="1867669"/>
              <a:ext cx="47394" cy="46041"/>
            </a:xfrm>
            <a:custGeom>
              <a:rect b="b" l="l" r="r" t="t"/>
              <a:pathLst>
                <a:path extrusionOk="0" h="3368" w="3467">
                  <a:moveTo>
                    <a:pt x="1660" y="1"/>
                  </a:moveTo>
                  <a:cubicBezTo>
                    <a:pt x="806" y="1"/>
                    <a:pt x="111" y="659"/>
                    <a:pt x="111" y="1509"/>
                  </a:cubicBezTo>
                  <a:cubicBezTo>
                    <a:pt x="0" y="2452"/>
                    <a:pt x="805" y="3256"/>
                    <a:pt x="1719" y="3367"/>
                  </a:cubicBezTo>
                  <a:cubicBezTo>
                    <a:pt x="2551" y="3367"/>
                    <a:pt x="3355" y="2674"/>
                    <a:pt x="3355" y="1759"/>
                  </a:cubicBezTo>
                  <a:cubicBezTo>
                    <a:pt x="3466" y="816"/>
                    <a:pt x="2773" y="12"/>
                    <a:pt x="1858" y="12"/>
                  </a:cubicBezTo>
                  <a:cubicBezTo>
                    <a:pt x="1791" y="4"/>
                    <a:pt x="1725" y="1"/>
                    <a:pt x="16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8" name="Google Shape;1988;p55"/>
            <p:cNvSpPr/>
            <p:nvPr/>
          </p:nvSpPr>
          <p:spPr>
            <a:xfrm>
              <a:off x="3541294" y="1867833"/>
              <a:ext cx="47394" cy="45877"/>
            </a:xfrm>
            <a:custGeom>
              <a:rect b="b" l="l" r="r" t="t"/>
              <a:pathLst>
                <a:path extrusionOk="0" h="3356" w="3467">
                  <a:moveTo>
                    <a:pt x="1720" y="0"/>
                  </a:moveTo>
                  <a:cubicBezTo>
                    <a:pt x="805" y="0"/>
                    <a:pt x="1" y="693"/>
                    <a:pt x="112" y="1636"/>
                  </a:cubicBezTo>
                  <a:cubicBezTo>
                    <a:pt x="112" y="2551"/>
                    <a:pt x="805" y="3355"/>
                    <a:pt x="1720" y="3355"/>
                  </a:cubicBezTo>
                  <a:cubicBezTo>
                    <a:pt x="2662" y="3244"/>
                    <a:pt x="3355" y="2551"/>
                    <a:pt x="3355" y="1747"/>
                  </a:cubicBezTo>
                  <a:cubicBezTo>
                    <a:pt x="3466" y="693"/>
                    <a:pt x="2662" y="0"/>
                    <a:pt x="17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9" name="Google Shape;1989;p55"/>
            <p:cNvSpPr/>
            <p:nvPr/>
          </p:nvSpPr>
          <p:spPr>
            <a:xfrm>
              <a:off x="3692895" y="1867833"/>
              <a:ext cx="47394" cy="45877"/>
            </a:xfrm>
            <a:custGeom>
              <a:rect b="b" l="l" r="r" t="t"/>
              <a:pathLst>
                <a:path extrusionOk="0" h="3356" w="3467">
                  <a:moveTo>
                    <a:pt x="1720" y="0"/>
                  </a:moveTo>
                  <a:cubicBezTo>
                    <a:pt x="805" y="0"/>
                    <a:pt x="1" y="693"/>
                    <a:pt x="1" y="1636"/>
                  </a:cubicBezTo>
                  <a:cubicBezTo>
                    <a:pt x="1" y="2551"/>
                    <a:pt x="805" y="3355"/>
                    <a:pt x="1720" y="3355"/>
                  </a:cubicBezTo>
                  <a:cubicBezTo>
                    <a:pt x="2663" y="3355"/>
                    <a:pt x="3467" y="2551"/>
                    <a:pt x="3356" y="1636"/>
                  </a:cubicBezTo>
                  <a:cubicBezTo>
                    <a:pt x="3356" y="693"/>
                    <a:pt x="2663" y="0"/>
                    <a:pt x="17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0" name="Google Shape;1990;p55"/>
            <p:cNvSpPr/>
            <p:nvPr/>
          </p:nvSpPr>
          <p:spPr>
            <a:xfrm>
              <a:off x="3844509" y="1867833"/>
              <a:ext cx="45863" cy="45877"/>
            </a:xfrm>
            <a:custGeom>
              <a:rect b="b" l="l" r="r" t="t"/>
              <a:pathLst>
                <a:path extrusionOk="0" h="3356" w="3355">
                  <a:moveTo>
                    <a:pt x="1719" y="0"/>
                  </a:moveTo>
                  <a:cubicBezTo>
                    <a:pt x="804" y="0"/>
                    <a:pt x="111" y="693"/>
                    <a:pt x="0" y="1636"/>
                  </a:cubicBezTo>
                  <a:cubicBezTo>
                    <a:pt x="0" y="2551"/>
                    <a:pt x="804" y="3355"/>
                    <a:pt x="1719" y="3355"/>
                  </a:cubicBezTo>
                  <a:cubicBezTo>
                    <a:pt x="2662" y="3355"/>
                    <a:pt x="3355" y="2551"/>
                    <a:pt x="3355" y="1636"/>
                  </a:cubicBezTo>
                  <a:cubicBezTo>
                    <a:pt x="3355" y="693"/>
                    <a:pt x="2662" y="0"/>
                    <a:pt x="17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1" name="Google Shape;1991;p55"/>
            <p:cNvSpPr/>
            <p:nvPr/>
          </p:nvSpPr>
          <p:spPr>
            <a:xfrm>
              <a:off x="3996109" y="1867833"/>
              <a:ext cx="45877" cy="45877"/>
            </a:xfrm>
            <a:custGeom>
              <a:rect b="b" l="l" r="r" t="t"/>
              <a:pathLst>
                <a:path extrusionOk="0" h="3356" w="3356">
                  <a:moveTo>
                    <a:pt x="1608" y="0"/>
                  </a:moveTo>
                  <a:cubicBezTo>
                    <a:pt x="804" y="0"/>
                    <a:pt x="0" y="693"/>
                    <a:pt x="0" y="1636"/>
                  </a:cubicBezTo>
                  <a:cubicBezTo>
                    <a:pt x="0" y="2551"/>
                    <a:pt x="804" y="3355"/>
                    <a:pt x="1719" y="3355"/>
                  </a:cubicBezTo>
                  <a:cubicBezTo>
                    <a:pt x="2662" y="3355"/>
                    <a:pt x="3355" y="2551"/>
                    <a:pt x="3355" y="1636"/>
                  </a:cubicBezTo>
                  <a:cubicBezTo>
                    <a:pt x="3355" y="693"/>
                    <a:pt x="2662" y="0"/>
                    <a:pt x="16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2" name="Google Shape;1992;p55"/>
            <p:cNvSpPr/>
            <p:nvPr/>
          </p:nvSpPr>
          <p:spPr>
            <a:xfrm>
              <a:off x="4147709" y="1867833"/>
              <a:ext cx="45877" cy="45877"/>
            </a:xfrm>
            <a:custGeom>
              <a:rect b="b" l="l" r="r" t="t"/>
              <a:pathLst>
                <a:path extrusionOk="0" h="3356" w="3356">
                  <a:moveTo>
                    <a:pt x="1609" y="0"/>
                  </a:moveTo>
                  <a:cubicBezTo>
                    <a:pt x="805" y="0"/>
                    <a:pt x="111" y="693"/>
                    <a:pt x="0" y="1636"/>
                  </a:cubicBezTo>
                  <a:cubicBezTo>
                    <a:pt x="0" y="2551"/>
                    <a:pt x="805" y="3355"/>
                    <a:pt x="1719" y="3355"/>
                  </a:cubicBezTo>
                  <a:cubicBezTo>
                    <a:pt x="2662" y="3355"/>
                    <a:pt x="3355" y="2551"/>
                    <a:pt x="3355" y="1636"/>
                  </a:cubicBezTo>
                  <a:cubicBezTo>
                    <a:pt x="3355" y="693"/>
                    <a:pt x="2662" y="0"/>
                    <a:pt x="16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3" name="Google Shape;1993;p55"/>
            <p:cNvSpPr/>
            <p:nvPr/>
          </p:nvSpPr>
          <p:spPr>
            <a:xfrm>
              <a:off x="4299310" y="1867833"/>
              <a:ext cx="45877" cy="45877"/>
            </a:xfrm>
            <a:custGeom>
              <a:rect b="b" l="l" r="r" t="t"/>
              <a:pathLst>
                <a:path extrusionOk="0" h="3356" w="3356">
                  <a:moveTo>
                    <a:pt x="1609" y="0"/>
                  </a:moveTo>
                  <a:cubicBezTo>
                    <a:pt x="694" y="0"/>
                    <a:pt x="1" y="804"/>
                    <a:pt x="1" y="1747"/>
                  </a:cubicBezTo>
                  <a:cubicBezTo>
                    <a:pt x="112" y="2551"/>
                    <a:pt x="805" y="3355"/>
                    <a:pt x="1720" y="3355"/>
                  </a:cubicBezTo>
                  <a:cubicBezTo>
                    <a:pt x="2662" y="3355"/>
                    <a:pt x="3355" y="2551"/>
                    <a:pt x="3355" y="1636"/>
                  </a:cubicBezTo>
                  <a:cubicBezTo>
                    <a:pt x="3355" y="693"/>
                    <a:pt x="2662" y="0"/>
                    <a:pt x="16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4" name="Google Shape;1994;p55"/>
            <p:cNvSpPr/>
            <p:nvPr/>
          </p:nvSpPr>
          <p:spPr>
            <a:xfrm>
              <a:off x="2405796" y="1943633"/>
              <a:ext cx="45863" cy="45877"/>
            </a:xfrm>
            <a:custGeom>
              <a:rect b="b" l="l" r="r" t="t"/>
              <a:pathLst>
                <a:path extrusionOk="0" h="3356" w="3355">
                  <a:moveTo>
                    <a:pt x="1747" y="0"/>
                  </a:moveTo>
                  <a:cubicBezTo>
                    <a:pt x="693" y="0"/>
                    <a:pt x="0" y="693"/>
                    <a:pt x="0" y="1636"/>
                  </a:cubicBezTo>
                  <a:cubicBezTo>
                    <a:pt x="0" y="2551"/>
                    <a:pt x="804" y="3355"/>
                    <a:pt x="1747" y="3355"/>
                  </a:cubicBezTo>
                  <a:cubicBezTo>
                    <a:pt x="2551" y="3244"/>
                    <a:pt x="3355" y="2551"/>
                    <a:pt x="3355" y="1747"/>
                  </a:cubicBezTo>
                  <a:cubicBezTo>
                    <a:pt x="3355" y="693"/>
                    <a:pt x="2662" y="0"/>
                    <a:pt x="17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5" name="Google Shape;1995;p55"/>
            <p:cNvSpPr/>
            <p:nvPr/>
          </p:nvSpPr>
          <p:spPr>
            <a:xfrm>
              <a:off x="2555879" y="1943469"/>
              <a:ext cx="47394" cy="46041"/>
            </a:xfrm>
            <a:custGeom>
              <a:rect b="b" l="l" r="r" t="t"/>
              <a:pathLst>
                <a:path extrusionOk="0" h="3368" w="3467">
                  <a:moveTo>
                    <a:pt x="1660" y="1"/>
                  </a:moveTo>
                  <a:cubicBezTo>
                    <a:pt x="806" y="1"/>
                    <a:pt x="111" y="659"/>
                    <a:pt x="111" y="1510"/>
                  </a:cubicBezTo>
                  <a:cubicBezTo>
                    <a:pt x="0" y="2452"/>
                    <a:pt x="804" y="3256"/>
                    <a:pt x="1719" y="3367"/>
                  </a:cubicBezTo>
                  <a:cubicBezTo>
                    <a:pt x="2551" y="3367"/>
                    <a:pt x="3355" y="2674"/>
                    <a:pt x="3466" y="1759"/>
                  </a:cubicBezTo>
                  <a:cubicBezTo>
                    <a:pt x="3466" y="816"/>
                    <a:pt x="2884" y="12"/>
                    <a:pt x="1858" y="12"/>
                  </a:cubicBezTo>
                  <a:cubicBezTo>
                    <a:pt x="1791" y="4"/>
                    <a:pt x="1725" y="1"/>
                    <a:pt x="16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6" name="Google Shape;1996;p55"/>
            <p:cNvSpPr/>
            <p:nvPr/>
          </p:nvSpPr>
          <p:spPr>
            <a:xfrm>
              <a:off x="2708996" y="1943469"/>
              <a:ext cx="45877" cy="46041"/>
            </a:xfrm>
            <a:custGeom>
              <a:rect b="b" l="l" r="r" t="t"/>
              <a:pathLst>
                <a:path extrusionOk="0" h="3368" w="3356">
                  <a:moveTo>
                    <a:pt x="1715" y="1"/>
                  </a:moveTo>
                  <a:cubicBezTo>
                    <a:pt x="1644" y="1"/>
                    <a:pt x="1572" y="5"/>
                    <a:pt x="1498" y="12"/>
                  </a:cubicBezTo>
                  <a:cubicBezTo>
                    <a:pt x="694" y="12"/>
                    <a:pt x="1" y="816"/>
                    <a:pt x="1" y="1648"/>
                  </a:cubicBezTo>
                  <a:cubicBezTo>
                    <a:pt x="1" y="2563"/>
                    <a:pt x="805" y="3367"/>
                    <a:pt x="1747" y="3367"/>
                  </a:cubicBezTo>
                  <a:cubicBezTo>
                    <a:pt x="2662" y="3256"/>
                    <a:pt x="3355" y="2563"/>
                    <a:pt x="3355" y="1648"/>
                  </a:cubicBezTo>
                  <a:cubicBezTo>
                    <a:pt x="3252" y="669"/>
                    <a:pt x="2646" y="1"/>
                    <a:pt x="17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7" name="Google Shape;1997;p55"/>
            <p:cNvSpPr/>
            <p:nvPr/>
          </p:nvSpPr>
          <p:spPr>
            <a:xfrm>
              <a:off x="2860597" y="1943633"/>
              <a:ext cx="45877" cy="45877"/>
            </a:xfrm>
            <a:custGeom>
              <a:rect b="b" l="l" r="r" t="t"/>
              <a:pathLst>
                <a:path extrusionOk="0" h="3356" w="3356">
                  <a:moveTo>
                    <a:pt x="1747" y="0"/>
                  </a:moveTo>
                  <a:cubicBezTo>
                    <a:pt x="805" y="0"/>
                    <a:pt x="1" y="693"/>
                    <a:pt x="1" y="1636"/>
                  </a:cubicBezTo>
                  <a:cubicBezTo>
                    <a:pt x="1" y="2551"/>
                    <a:pt x="694" y="3244"/>
                    <a:pt x="1498" y="3355"/>
                  </a:cubicBezTo>
                  <a:cubicBezTo>
                    <a:pt x="2441" y="3355"/>
                    <a:pt x="3245" y="2662"/>
                    <a:pt x="3355" y="1747"/>
                  </a:cubicBezTo>
                  <a:cubicBezTo>
                    <a:pt x="3355" y="804"/>
                    <a:pt x="2662" y="0"/>
                    <a:pt x="17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8" name="Google Shape;1998;p55"/>
            <p:cNvSpPr/>
            <p:nvPr/>
          </p:nvSpPr>
          <p:spPr>
            <a:xfrm>
              <a:off x="3012197" y="1943496"/>
              <a:ext cx="45877" cy="46013"/>
            </a:xfrm>
            <a:custGeom>
              <a:rect b="b" l="l" r="r" t="t"/>
              <a:pathLst>
                <a:path extrusionOk="0" h="3366" w="3356">
                  <a:moveTo>
                    <a:pt x="1782" y="0"/>
                  </a:moveTo>
                  <a:cubicBezTo>
                    <a:pt x="1725" y="0"/>
                    <a:pt x="1668" y="3"/>
                    <a:pt x="1609" y="10"/>
                  </a:cubicBezTo>
                  <a:cubicBezTo>
                    <a:pt x="694" y="10"/>
                    <a:pt x="1" y="703"/>
                    <a:pt x="1" y="1646"/>
                  </a:cubicBezTo>
                  <a:cubicBezTo>
                    <a:pt x="1" y="2561"/>
                    <a:pt x="694" y="3365"/>
                    <a:pt x="1609" y="3365"/>
                  </a:cubicBezTo>
                  <a:cubicBezTo>
                    <a:pt x="2552" y="3365"/>
                    <a:pt x="3356" y="2561"/>
                    <a:pt x="3356" y="1646"/>
                  </a:cubicBezTo>
                  <a:cubicBezTo>
                    <a:pt x="3252" y="762"/>
                    <a:pt x="2636" y="0"/>
                    <a:pt x="17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9" name="Google Shape;1999;p55"/>
            <p:cNvSpPr/>
            <p:nvPr/>
          </p:nvSpPr>
          <p:spPr>
            <a:xfrm>
              <a:off x="3163811" y="1943469"/>
              <a:ext cx="45863" cy="46041"/>
            </a:xfrm>
            <a:custGeom>
              <a:rect b="b" l="l" r="r" t="t"/>
              <a:pathLst>
                <a:path extrusionOk="0" h="3368" w="3355">
                  <a:moveTo>
                    <a:pt x="1695" y="1"/>
                  </a:moveTo>
                  <a:cubicBezTo>
                    <a:pt x="1630" y="1"/>
                    <a:pt x="1564" y="4"/>
                    <a:pt x="1497" y="12"/>
                  </a:cubicBezTo>
                  <a:cubicBezTo>
                    <a:pt x="693" y="12"/>
                    <a:pt x="0" y="816"/>
                    <a:pt x="0" y="1648"/>
                  </a:cubicBezTo>
                  <a:cubicBezTo>
                    <a:pt x="0" y="2563"/>
                    <a:pt x="804" y="3367"/>
                    <a:pt x="1747" y="3367"/>
                  </a:cubicBezTo>
                  <a:cubicBezTo>
                    <a:pt x="2662" y="3256"/>
                    <a:pt x="3355" y="2452"/>
                    <a:pt x="3355" y="1510"/>
                  </a:cubicBezTo>
                  <a:cubicBezTo>
                    <a:pt x="3252" y="659"/>
                    <a:pt x="2550" y="1"/>
                    <a:pt x="16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0" name="Google Shape;2000;p55"/>
            <p:cNvSpPr/>
            <p:nvPr/>
          </p:nvSpPr>
          <p:spPr>
            <a:xfrm>
              <a:off x="3315411" y="1943633"/>
              <a:ext cx="45877" cy="45877"/>
            </a:xfrm>
            <a:custGeom>
              <a:rect b="b" l="l" r="r" t="t"/>
              <a:pathLst>
                <a:path extrusionOk="0" h="3356" w="3356">
                  <a:moveTo>
                    <a:pt x="1608" y="0"/>
                  </a:moveTo>
                  <a:cubicBezTo>
                    <a:pt x="693" y="0"/>
                    <a:pt x="0" y="693"/>
                    <a:pt x="0" y="1636"/>
                  </a:cubicBezTo>
                  <a:cubicBezTo>
                    <a:pt x="0" y="2551"/>
                    <a:pt x="693" y="3355"/>
                    <a:pt x="1608" y="3355"/>
                  </a:cubicBezTo>
                  <a:cubicBezTo>
                    <a:pt x="2551" y="3355"/>
                    <a:pt x="3355" y="2551"/>
                    <a:pt x="3244" y="1636"/>
                  </a:cubicBezTo>
                  <a:cubicBezTo>
                    <a:pt x="3244" y="693"/>
                    <a:pt x="2551" y="0"/>
                    <a:pt x="16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1" name="Google Shape;2001;p55"/>
            <p:cNvSpPr/>
            <p:nvPr/>
          </p:nvSpPr>
          <p:spPr>
            <a:xfrm>
              <a:off x="3465494" y="1943633"/>
              <a:ext cx="47394" cy="45877"/>
            </a:xfrm>
            <a:custGeom>
              <a:rect b="b" l="l" r="r" t="t"/>
              <a:pathLst>
                <a:path extrusionOk="0" h="3356" w="3467">
                  <a:moveTo>
                    <a:pt x="1858" y="0"/>
                  </a:moveTo>
                  <a:cubicBezTo>
                    <a:pt x="916" y="0"/>
                    <a:pt x="111" y="693"/>
                    <a:pt x="111" y="1636"/>
                  </a:cubicBezTo>
                  <a:cubicBezTo>
                    <a:pt x="1" y="2551"/>
                    <a:pt x="805" y="3355"/>
                    <a:pt x="1720" y="3355"/>
                  </a:cubicBezTo>
                  <a:cubicBezTo>
                    <a:pt x="2662" y="3355"/>
                    <a:pt x="3466" y="2551"/>
                    <a:pt x="3355" y="1636"/>
                  </a:cubicBezTo>
                  <a:cubicBezTo>
                    <a:pt x="3355" y="693"/>
                    <a:pt x="2662" y="0"/>
                    <a:pt x="18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2" name="Google Shape;2002;p55"/>
            <p:cNvSpPr/>
            <p:nvPr/>
          </p:nvSpPr>
          <p:spPr>
            <a:xfrm>
              <a:off x="3617094" y="1943633"/>
              <a:ext cx="45877" cy="45877"/>
            </a:xfrm>
            <a:custGeom>
              <a:rect b="b" l="l" r="r" t="t"/>
              <a:pathLst>
                <a:path extrusionOk="0" h="3356" w="3356">
                  <a:moveTo>
                    <a:pt x="1720" y="0"/>
                  </a:moveTo>
                  <a:cubicBezTo>
                    <a:pt x="805" y="0"/>
                    <a:pt x="112" y="693"/>
                    <a:pt x="112" y="1636"/>
                  </a:cubicBezTo>
                  <a:cubicBezTo>
                    <a:pt x="1" y="2551"/>
                    <a:pt x="805" y="3355"/>
                    <a:pt x="1720" y="3355"/>
                  </a:cubicBezTo>
                  <a:cubicBezTo>
                    <a:pt x="2662" y="3355"/>
                    <a:pt x="3356" y="2551"/>
                    <a:pt x="3356" y="1636"/>
                  </a:cubicBezTo>
                  <a:cubicBezTo>
                    <a:pt x="3356" y="693"/>
                    <a:pt x="2662" y="0"/>
                    <a:pt x="17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3" name="Google Shape;2003;p55"/>
            <p:cNvSpPr/>
            <p:nvPr/>
          </p:nvSpPr>
          <p:spPr>
            <a:xfrm>
              <a:off x="3768695" y="1943633"/>
              <a:ext cx="45877" cy="45877"/>
            </a:xfrm>
            <a:custGeom>
              <a:rect b="b" l="l" r="r" t="t"/>
              <a:pathLst>
                <a:path extrusionOk="0" h="3356" w="3356">
                  <a:moveTo>
                    <a:pt x="1720" y="0"/>
                  </a:moveTo>
                  <a:cubicBezTo>
                    <a:pt x="805" y="0"/>
                    <a:pt x="112" y="693"/>
                    <a:pt x="1" y="1636"/>
                  </a:cubicBezTo>
                  <a:cubicBezTo>
                    <a:pt x="1" y="2440"/>
                    <a:pt x="805" y="3244"/>
                    <a:pt x="1720" y="3355"/>
                  </a:cubicBezTo>
                  <a:cubicBezTo>
                    <a:pt x="2552" y="3355"/>
                    <a:pt x="3356" y="2551"/>
                    <a:pt x="3356" y="1636"/>
                  </a:cubicBezTo>
                  <a:cubicBezTo>
                    <a:pt x="3356" y="693"/>
                    <a:pt x="2663" y="0"/>
                    <a:pt x="17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4" name="Google Shape;2004;p55"/>
            <p:cNvSpPr/>
            <p:nvPr/>
          </p:nvSpPr>
          <p:spPr>
            <a:xfrm>
              <a:off x="3920309" y="1943633"/>
              <a:ext cx="45863" cy="45877"/>
            </a:xfrm>
            <a:custGeom>
              <a:rect b="b" l="l" r="r" t="t"/>
              <a:pathLst>
                <a:path extrusionOk="0" h="3356" w="3355">
                  <a:moveTo>
                    <a:pt x="1719" y="0"/>
                  </a:moveTo>
                  <a:cubicBezTo>
                    <a:pt x="804" y="0"/>
                    <a:pt x="111" y="693"/>
                    <a:pt x="0" y="1636"/>
                  </a:cubicBezTo>
                  <a:cubicBezTo>
                    <a:pt x="0" y="2440"/>
                    <a:pt x="804" y="3244"/>
                    <a:pt x="1608" y="3355"/>
                  </a:cubicBezTo>
                  <a:cubicBezTo>
                    <a:pt x="2551" y="3355"/>
                    <a:pt x="3355" y="2551"/>
                    <a:pt x="3355" y="1636"/>
                  </a:cubicBezTo>
                  <a:cubicBezTo>
                    <a:pt x="3355" y="693"/>
                    <a:pt x="2662" y="0"/>
                    <a:pt x="17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5" name="Google Shape;2005;p55"/>
            <p:cNvSpPr/>
            <p:nvPr/>
          </p:nvSpPr>
          <p:spPr>
            <a:xfrm>
              <a:off x="4071909" y="1943633"/>
              <a:ext cx="45877" cy="45877"/>
            </a:xfrm>
            <a:custGeom>
              <a:rect b="b" l="l" r="r" t="t"/>
              <a:pathLst>
                <a:path extrusionOk="0" h="3356" w="3356">
                  <a:moveTo>
                    <a:pt x="1608" y="0"/>
                  </a:moveTo>
                  <a:cubicBezTo>
                    <a:pt x="694" y="0"/>
                    <a:pt x="0" y="804"/>
                    <a:pt x="0" y="1747"/>
                  </a:cubicBezTo>
                  <a:cubicBezTo>
                    <a:pt x="111" y="2551"/>
                    <a:pt x="804" y="3355"/>
                    <a:pt x="1719" y="3355"/>
                  </a:cubicBezTo>
                  <a:cubicBezTo>
                    <a:pt x="2662" y="3355"/>
                    <a:pt x="3355" y="2551"/>
                    <a:pt x="3355" y="1636"/>
                  </a:cubicBezTo>
                  <a:cubicBezTo>
                    <a:pt x="3355" y="693"/>
                    <a:pt x="2662" y="0"/>
                    <a:pt x="16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6" name="Google Shape;2006;p55"/>
            <p:cNvSpPr/>
            <p:nvPr/>
          </p:nvSpPr>
          <p:spPr>
            <a:xfrm>
              <a:off x="4223509" y="1943633"/>
              <a:ext cx="45877" cy="45877"/>
            </a:xfrm>
            <a:custGeom>
              <a:rect b="b" l="l" r="r" t="t"/>
              <a:pathLst>
                <a:path extrusionOk="0" h="3356" w="3356">
                  <a:moveTo>
                    <a:pt x="1720" y="0"/>
                  </a:moveTo>
                  <a:cubicBezTo>
                    <a:pt x="805" y="0"/>
                    <a:pt x="111" y="693"/>
                    <a:pt x="1" y="1636"/>
                  </a:cubicBezTo>
                  <a:cubicBezTo>
                    <a:pt x="1" y="2440"/>
                    <a:pt x="694" y="3244"/>
                    <a:pt x="1609" y="3355"/>
                  </a:cubicBezTo>
                  <a:cubicBezTo>
                    <a:pt x="2551" y="3355"/>
                    <a:pt x="3355" y="2551"/>
                    <a:pt x="3355" y="1636"/>
                  </a:cubicBezTo>
                  <a:cubicBezTo>
                    <a:pt x="3355" y="693"/>
                    <a:pt x="2662" y="0"/>
                    <a:pt x="17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7" name="Google Shape;2007;p55"/>
            <p:cNvSpPr/>
            <p:nvPr/>
          </p:nvSpPr>
          <p:spPr>
            <a:xfrm>
              <a:off x="2329996" y="2019433"/>
              <a:ext cx="45863" cy="45877"/>
            </a:xfrm>
            <a:custGeom>
              <a:rect b="b" l="l" r="r" t="t"/>
              <a:pathLst>
                <a:path extrusionOk="0" h="3356" w="3355">
                  <a:moveTo>
                    <a:pt x="1747" y="0"/>
                  </a:moveTo>
                  <a:cubicBezTo>
                    <a:pt x="804" y="0"/>
                    <a:pt x="0" y="694"/>
                    <a:pt x="0" y="1636"/>
                  </a:cubicBezTo>
                  <a:cubicBezTo>
                    <a:pt x="0" y="2551"/>
                    <a:pt x="693" y="3244"/>
                    <a:pt x="1608" y="3355"/>
                  </a:cubicBezTo>
                  <a:cubicBezTo>
                    <a:pt x="2551" y="3355"/>
                    <a:pt x="3355" y="2662"/>
                    <a:pt x="3355" y="1747"/>
                  </a:cubicBezTo>
                  <a:cubicBezTo>
                    <a:pt x="3355" y="694"/>
                    <a:pt x="2662" y="0"/>
                    <a:pt x="17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8" name="Google Shape;2008;p55"/>
            <p:cNvSpPr/>
            <p:nvPr/>
          </p:nvSpPr>
          <p:spPr>
            <a:xfrm>
              <a:off x="2481596" y="2019433"/>
              <a:ext cx="45863" cy="45877"/>
            </a:xfrm>
            <a:custGeom>
              <a:rect b="b" l="l" r="r" t="t"/>
              <a:pathLst>
                <a:path extrusionOk="0" h="3356" w="3355">
                  <a:moveTo>
                    <a:pt x="1747" y="0"/>
                  </a:moveTo>
                  <a:cubicBezTo>
                    <a:pt x="693" y="0"/>
                    <a:pt x="0" y="694"/>
                    <a:pt x="0" y="1636"/>
                  </a:cubicBezTo>
                  <a:cubicBezTo>
                    <a:pt x="0" y="2551"/>
                    <a:pt x="804" y="3355"/>
                    <a:pt x="1747" y="3355"/>
                  </a:cubicBezTo>
                  <a:cubicBezTo>
                    <a:pt x="2551" y="3244"/>
                    <a:pt x="3355" y="2551"/>
                    <a:pt x="3355" y="1747"/>
                  </a:cubicBezTo>
                  <a:cubicBezTo>
                    <a:pt x="3355" y="694"/>
                    <a:pt x="2662" y="0"/>
                    <a:pt x="17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9" name="Google Shape;2009;p55"/>
            <p:cNvSpPr/>
            <p:nvPr/>
          </p:nvSpPr>
          <p:spPr>
            <a:xfrm>
              <a:off x="2633196" y="2019433"/>
              <a:ext cx="45877" cy="45877"/>
            </a:xfrm>
            <a:custGeom>
              <a:rect b="b" l="l" r="r" t="t"/>
              <a:pathLst>
                <a:path extrusionOk="0" h="3356" w="3356">
                  <a:moveTo>
                    <a:pt x="1747" y="0"/>
                  </a:moveTo>
                  <a:cubicBezTo>
                    <a:pt x="804" y="0"/>
                    <a:pt x="0" y="694"/>
                    <a:pt x="0" y="1636"/>
                  </a:cubicBezTo>
                  <a:cubicBezTo>
                    <a:pt x="0" y="2551"/>
                    <a:pt x="694" y="3355"/>
                    <a:pt x="1608" y="3355"/>
                  </a:cubicBezTo>
                  <a:cubicBezTo>
                    <a:pt x="2551" y="3355"/>
                    <a:pt x="3355" y="2551"/>
                    <a:pt x="3355" y="1636"/>
                  </a:cubicBezTo>
                  <a:cubicBezTo>
                    <a:pt x="3355" y="694"/>
                    <a:pt x="2662" y="0"/>
                    <a:pt x="17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0" name="Google Shape;2010;p55"/>
            <p:cNvSpPr/>
            <p:nvPr/>
          </p:nvSpPr>
          <p:spPr>
            <a:xfrm>
              <a:off x="2784797" y="2019433"/>
              <a:ext cx="45877" cy="45877"/>
            </a:xfrm>
            <a:custGeom>
              <a:rect b="b" l="l" r="r" t="t"/>
              <a:pathLst>
                <a:path extrusionOk="0" h="3356" w="3356">
                  <a:moveTo>
                    <a:pt x="1609" y="0"/>
                  </a:moveTo>
                  <a:cubicBezTo>
                    <a:pt x="694" y="0"/>
                    <a:pt x="1" y="694"/>
                    <a:pt x="1" y="1636"/>
                  </a:cubicBezTo>
                  <a:cubicBezTo>
                    <a:pt x="1" y="2551"/>
                    <a:pt x="805" y="3355"/>
                    <a:pt x="1747" y="3355"/>
                  </a:cubicBezTo>
                  <a:cubicBezTo>
                    <a:pt x="2551" y="3355"/>
                    <a:pt x="3244" y="2551"/>
                    <a:pt x="3355" y="1747"/>
                  </a:cubicBezTo>
                  <a:cubicBezTo>
                    <a:pt x="3355" y="694"/>
                    <a:pt x="2662" y="0"/>
                    <a:pt x="16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1" name="Google Shape;2011;p55"/>
            <p:cNvSpPr/>
            <p:nvPr/>
          </p:nvSpPr>
          <p:spPr>
            <a:xfrm>
              <a:off x="2934879" y="2019433"/>
              <a:ext cx="47394" cy="45877"/>
            </a:xfrm>
            <a:custGeom>
              <a:rect b="b" l="l" r="r" t="t"/>
              <a:pathLst>
                <a:path extrusionOk="0" h="3356" w="3467">
                  <a:moveTo>
                    <a:pt x="1720" y="0"/>
                  </a:moveTo>
                  <a:cubicBezTo>
                    <a:pt x="916" y="0"/>
                    <a:pt x="112" y="694"/>
                    <a:pt x="112" y="1498"/>
                  </a:cubicBezTo>
                  <a:cubicBezTo>
                    <a:pt x="1" y="2440"/>
                    <a:pt x="805" y="3244"/>
                    <a:pt x="1720" y="3355"/>
                  </a:cubicBezTo>
                  <a:cubicBezTo>
                    <a:pt x="2663" y="3355"/>
                    <a:pt x="3356" y="2551"/>
                    <a:pt x="3467" y="1636"/>
                  </a:cubicBezTo>
                  <a:cubicBezTo>
                    <a:pt x="3467" y="694"/>
                    <a:pt x="2663" y="0"/>
                    <a:pt x="17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2" name="Google Shape;2012;p55"/>
            <p:cNvSpPr/>
            <p:nvPr/>
          </p:nvSpPr>
          <p:spPr>
            <a:xfrm>
              <a:off x="3088011" y="2019296"/>
              <a:ext cx="45863" cy="46013"/>
            </a:xfrm>
            <a:custGeom>
              <a:rect b="b" l="l" r="r" t="t"/>
              <a:pathLst>
                <a:path extrusionOk="0" h="3366" w="3355">
                  <a:moveTo>
                    <a:pt x="1781" y="0"/>
                  </a:moveTo>
                  <a:cubicBezTo>
                    <a:pt x="1724" y="0"/>
                    <a:pt x="1667" y="4"/>
                    <a:pt x="1608" y="10"/>
                  </a:cubicBezTo>
                  <a:cubicBezTo>
                    <a:pt x="693" y="10"/>
                    <a:pt x="0" y="704"/>
                    <a:pt x="0" y="1646"/>
                  </a:cubicBezTo>
                  <a:cubicBezTo>
                    <a:pt x="0" y="2561"/>
                    <a:pt x="693" y="3365"/>
                    <a:pt x="1608" y="3365"/>
                  </a:cubicBezTo>
                  <a:cubicBezTo>
                    <a:pt x="2551" y="3365"/>
                    <a:pt x="3355" y="2561"/>
                    <a:pt x="3355" y="1646"/>
                  </a:cubicBezTo>
                  <a:cubicBezTo>
                    <a:pt x="3251" y="762"/>
                    <a:pt x="2635" y="0"/>
                    <a:pt x="17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3" name="Google Shape;2013;p55"/>
            <p:cNvSpPr/>
            <p:nvPr/>
          </p:nvSpPr>
          <p:spPr>
            <a:xfrm>
              <a:off x="3238094" y="2019433"/>
              <a:ext cx="47380" cy="45877"/>
            </a:xfrm>
            <a:custGeom>
              <a:rect b="b" l="l" r="r" t="t"/>
              <a:pathLst>
                <a:path extrusionOk="0" h="3356" w="3466">
                  <a:moveTo>
                    <a:pt x="1858" y="0"/>
                  </a:moveTo>
                  <a:cubicBezTo>
                    <a:pt x="915" y="0"/>
                    <a:pt x="111" y="694"/>
                    <a:pt x="111" y="1636"/>
                  </a:cubicBezTo>
                  <a:cubicBezTo>
                    <a:pt x="0" y="2551"/>
                    <a:pt x="804" y="3355"/>
                    <a:pt x="1719" y="3355"/>
                  </a:cubicBezTo>
                  <a:cubicBezTo>
                    <a:pt x="2662" y="3355"/>
                    <a:pt x="3466" y="2551"/>
                    <a:pt x="3466" y="1636"/>
                  </a:cubicBezTo>
                  <a:cubicBezTo>
                    <a:pt x="3355" y="694"/>
                    <a:pt x="2773" y="0"/>
                    <a:pt x="18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4" name="Google Shape;2014;p55"/>
            <p:cNvSpPr/>
            <p:nvPr/>
          </p:nvSpPr>
          <p:spPr>
            <a:xfrm>
              <a:off x="3389694" y="2019433"/>
              <a:ext cx="47394" cy="45877"/>
            </a:xfrm>
            <a:custGeom>
              <a:rect b="b" l="l" r="r" t="t"/>
              <a:pathLst>
                <a:path extrusionOk="0" h="3356" w="3467">
                  <a:moveTo>
                    <a:pt x="1719" y="0"/>
                  </a:moveTo>
                  <a:cubicBezTo>
                    <a:pt x="805" y="0"/>
                    <a:pt x="0" y="804"/>
                    <a:pt x="111" y="1747"/>
                  </a:cubicBezTo>
                  <a:cubicBezTo>
                    <a:pt x="111" y="2551"/>
                    <a:pt x="805" y="3355"/>
                    <a:pt x="1719" y="3355"/>
                  </a:cubicBezTo>
                  <a:cubicBezTo>
                    <a:pt x="2662" y="3355"/>
                    <a:pt x="3466" y="2551"/>
                    <a:pt x="3355" y="1636"/>
                  </a:cubicBezTo>
                  <a:cubicBezTo>
                    <a:pt x="3355" y="694"/>
                    <a:pt x="2662" y="0"/>
                    <a:pt x="17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5" name="Google Shape;2015;p55"/>
            <p:cNvSpPr/>
            <p:nvPr/>
          </p:nvSpPr>
          <p:spPr>
            <a:xfrm>
              <a:off x="3541294" y="2019433"/>
              <a:ext cx="47394" cy="45877"/>
            </a:xfrm>
            <a:custGeom>
              <a:rect b="b" l="l" r="r" t="t"/>
              <a:pathLst>
                <a:path extrusionOk="0" h="3356" w="3467">
                  <a:moveTo>
                    <a:pt x="1609" y="0"/>
                  </a:moveTo>
                  <a:cubicBezTo>
                    <a:pt x="805" y="0"/>
                    <a:pt x="112" y="694"/>
                    <a:pt x="112" y="1636"/>
                  </a:cubicBezTo>
                  <a:cubicBezTo>
                    <a:pt x="1" y="2551"/>
                    <a:pt x="805" y="3355"/>
                    <a:pt x="1720" y="3355"/>
                  </a:cubicBezTo>
                  <a:cubicBezTo>
                    <a:pt x="2662" y="3355"/>
                    <a:pt x="3466" y="2551"/>
                    <a:pt x="3355" y="1636"/>
                  </a:cubicBezTo>
                  <a:cubicBezTo>
                    <a:pt x="3355" y="694"/>
                    <a:pt x="2662" y="0"/>
                    <a:pt x="16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6" name="Google Shape;2016;p55"/>
            <p:cNvSpPr/>
            <p:nvPr/>
          </p:nvSpPr>
          <p:spPr>
            <a:xfrm>
              <a:off x="3692895" y="2019433"/>
              <a:ext cx="47394" cy="45877"/>
            </a:xfrm>
            <a:custGeom>
              <a:rect b="b" l="l" r="r" t="t"/>
              <a:pathLst>
                <a:path extrusionOk="0" h="3356" w="3467">
                  <a:moveTo>
                    <a:pt x="1720" y="0"/>
                  </a:moveTo>
                  <a:cubicBezTo>
                    <a:pt x="805" y="0"/>
                    <a:pt x="112" y="694"/>
                    <a:pt x="1" y="1636"/>
                  </a:cubicBezTo>
                  <a:cubicBezTo>
                    <a:pt x="1" y="2551"/>
                    <a:pt x="694" y="3244"/>
                    <a:pt x="1609" y="3355"/>
                  </a:cubicBezTo>
                  <a:cubicBezTo>
                    <a:pt x="2552" y="3355"/>
                    <a:pt x="3356" y="2662"/>
                    <a:pt x="3356" y="1747"/>
                  </a:cubicBezTo>
                  <a:cubicBezTo>
                    <a:pt x="3467" y="804"/>
                    <a:pt x="2773" y="0"/>
                    <a:pt x="17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7" name="Google Shape;2017;p55"/>
            <p:cNvSpPr/>
            <p:nvPr/>
          </p:nvSpPr>
          <p:spPr>
            <a:xfrm>
              <a:off x="3844509" y="2019433"/>
              <a:ext cx="45863" cy="45877"/>
            </a:xfrm>
            <a:custGeom>
              <a:rect b="b" l="l" r="r" t="t"/>
              <a:pathLst>
                <a:path extrusionOk="0" h="3356" w="3355">
                  <a:moveTo>
                    <a:pt x="1608" y="0"/>
                  </a:moveTo>
                  <a:cubicBezTo>
                    <a:pt x="804" y="0"/>
                    <a:pt x="111" y="694"/>
                    <a:pt x="0" y="1636"/>
                  </a:cubicBezTo>
                  <a:cubicBezTo>
                    <a:pt x="0" y="2551"/>
                    <a:pt x="804" y="3355"/>
                    <a:pt x="1719" y="3355"/>
                  </a:cubicBezTo>
                  <a:cubicBezTo>
                    <a:pt x="2662" y="3355"/>
                    <a:pt x="3355" y="2551"/>
                    <a:pt x="3355" y="1636"/>
                  </a:cubicBezTo>
                  <a:cubicBezTo>
                    <a:pt x="3355" y="694"/>
                    <a:pt x="2662" y="0"/>
                    <a:pt x="16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8" name="Google Shape;2018;p55"/>
            <p:cNvSpPr/>
            <p:nvPr/>
          </p:nvSpPr>
          <p:spPr>
            <a:xfrm>
              <a:off x="3996109" y="2019269"/>
              <a:ext cx="47380" cy="46041"/>
            </a:xfrm>
            <a:custGeom>
              <a:rect b="b" l="l" r="r" t="t"/>
              <a:pathLst>
                <a:path extrusionOk="0" h="3368" w="3466">
                  <a:moveTo>
                    <a:pt x="1660" y="1"/>
                  </a:moveTo>
                  <a:cubicBezTo>
                    <a:pt x="805" y="1"/>
                    <a:pt x="103" y="659"/>
                    <a:pt x="0" y="1510"/>
                  </a:cubicBezTo>
                  <a:cubicBezTo>
                    <a:pt x="0" y="2452"/>
                    <a:pt x="693" y="3256"/>
                    <a:pt x="1608" y="3367"/>
                  </a:cubicBezTo>
                  <a:cubicBezTo>
                    <a:pt x="2551" y="3367"/>
                    <a:pt x="3244" y="2674"/>
                    <a:pt x="3355" y="1759"/>
                  </a:cubicBezTo>
                  <a:cubicBezTo>
                    <a:pt x="3466" y="816"/>
                    <a:pt x="2773" y="12"/>
                    <a:pt x="1858" y="12"/>
                  </a:cubicBezTo>
                  <a:cubicBezTo>
                    <a:pt x="1791" y="5"/>
                    <a:pt x="1725" y="1"/>
                    <a:pt x="16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9" name="Google Shape;2019;p55"/>
            <p:cNvSpPr/>
            <p:nvPr/>
          </p:nvSpPr>
          <p:spPr>
            <a:xfrm>
              <a:off x="4147709" y="2019269"/>
              <a:ext cx="45877" cy="46041"/>
            </a:xfrm>
            <a:custGeom>
              <a:rect b="b" l="l" r="r" t="t"/>
              <a:pathLst>
                <a:path extrusionOk="0" h="3368" w="3356">
                  <a:moveTo>
                    <a:pt x="1660" y="1"/>
                  </a:moveTo>
                  <a:cubicBezTo>
                    <a:pt x="805" y="1"/>
                    <a:pt x="104" y="659"/>
                    <a:pt x="0" y="1510"/>
                  </a:cubicBezTo>
                  <a:cubicBezTo>
                    <a:pt x="0" y="2452"/>
                    <a:pt x="694" y="3256"/>
                    <a:pt x="1609" y="3367"/>
                  </a:cubicBezTo>
                  <a:cubicBezTo>
                    <a:pt x="2551" y="3367"/>
                    <a:pt x="3355" y="2674"/>
                    <a:pt x="3355" y="1759"/>
                  </a:cubicBezTo>
                  <a:cubicBezTo>
                    <a:pt x="3355" y="816"/>
                    <a:pt x="2773" y="12"/>
                    <a:pt x="1858" y="12"/>
                  </a:cubicBezTo>
                  <a:cubicBezTo>
                    <a:pt x="1791" y="5"/>
                    <a:pt x="1725" y="1"/>
                    <a:pt x="16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0" name="Google Shape;2020;p55"/>
            <p:cNvSpPr/>
            <p:nvPr/>
          </p:nvSpPr>
          <p:spPr>
            <a:xfrm>
              <a:off x="4299310" y="2019433"/>
              <a:ext cx="45877" cy="45877"/>
            </a:xfrm>
            <a:custGeom>
              <a:rect b="b" l="l" r="r" t="t"/>
              <a:pathLst>
                <a:path extrusionOk="0" h="3356" w="3356">
                  <a:moveTo>
                    <a:pt x="1720" y="0"/>
                  </a:moveTo>
                  <a:cubicBezTo>
                    <a:pt x="805" y="0"/>
                    <a:pt x="1" y="694"/>
                    <a:pt x="1" y="1636"/>
                  </a:cubicBezTo>
                  <a:cubicBezTo>
                    <a:pt x="1" y="2551"/>
                    <a:pt x="805" y="3244"/>
                    <a:pt x="1609" y="3355"/>
                  </a:cubicBezTo>
                  <a:cubicBezTo>
                    <a:pt x="2551" y="3355"/>
                    <a:pt x="3355" y="2662"/>
                    <a:pt x="3355" y="1747"/>
                  </a:cubicBezTo>
                  <a:cubicBezTo>
                    <a:pt x="3355" y="694"/>
                    <a:pt x="2662" y="0"/>
                    <a:pt x="17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1" name="Google Shape;2021;p55"/>
            <p:cNvSpPr/>
            <p:nvPr/>
          </p:nvSpPr>
          <p:spPr>
            <a:xfrm>
              <a:off x="2405796" y="2095233"/>
              <a:ext cx="45863" cy="45877"/>
            </a:xfrm>
            <a:custGeom>
              <a:rect b="b" l="l" r="r" t="t"/>
              <a:pathLst>
                <a:path extrusionOk="0" h="3356" w="3355">
                  <a:moveTo>
                    <a:pt x="1608" y="1"/>
                  </a:moveTo>
                  <a:cubicBezTo>
                    <a:pt x="693" y="1"/>
                    <a:pt x="0" y="694"/>
                    <a:pt x="0" y="1636"/>
                  </a:cubicBezTo>
                  <a:cubicBezTo>
                    <a:pt x="0" y="2551"/>
                    <a:pt x="693" y="3355"/>
                    <a:pt x="1608" y="3355"/>
                  </a:cubicBezTo>
                  <a:cubicBezTo>
                    <a:pt x="2551" y="3355"/>
                    <a:pt x="3355" y="2551"/>
                    <a:pt x="3355" y="1636"/>
                  </a:cubicBezTo>
                  <a:cubicBezTo>
                    <a:pt x="3355" y="694"/>
                    <a:pt x="2551" y="1"/>
                    <a:pt x="16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2" name="Google Shape;2022;p55"/>
            <p:cNvSpPr/>
            <p:nvPr/>
          </p:nvSpPr>
          <p:spPr>
            <a:xfrm>
              <a:off x="2557396" y="2095233"/>
              <a:ext cx="45877" cy="45877"/>
            </a:xfrm>
            <a:custGeom>
              <a:rect b="b" l="l" r="r" t="t"/>
              <a:pathLst>
                <a:path extrusionOk="0" h="3356" w="3356">
                  <a:moveTo>
                    <a:pt x="1608" y="1"/>
                  </a:moveTo>
                  <a:cubicBezTo>
                    <a:pt x="693" y="1"/>
                    <a:pt x="0" y="694"/>
                    <a:pt x="0" y="1636"/>
                  </a:cubicBezTo>
                  <a:cubicBezTo>
                    <a:pt x="0" y="2551"/>
                    <a:pt x="693" y="3244"/>
                    <a:pt x="1608" y="3355"/>
                  </a:cubicBezTo>
                  <a:cubicBezTo>
                    <a:pt x="2551" y="3355"/>
                    <a:pt x="3355" y="2551"/>
                    <a:pt x="3355" y="1636"/>
                  </a:cubicBezTo>
                  <a:cubicBezTo>
                    <a:pt x="3355" y="694"/>
                    <a:pt x="2551" y="1"/>
                    <a:pt x="16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3" name="Google Shape;2023;p55"/>
            <p:cNvSpPr/>
            <p:nvPr/>
          </p:nvSpPr>
          <p:spPr>
            <a:xfrm>
              <a:off x="2708996" y="2095097"/>
              <a:ext cx="45877" cy="46013"/>
            </a:xfrm>
            <a:custGeom>
              <a:rect b="b" l="l" r="r" t="t"/>
              <a:pathLst>
                <a:path extrusionOk="0" h="3366" w="3356">
                  <a:moveTo>
                    <a:pt x="1783" y="0"/>
                  </a:moveTo>
                  <a:cubicBezTo>
                    <a:pt x="1725" y="0"/>
                    <a:pt x="1667" y="4"/>
                    <a:pt x="1609" y="11"/>
                  </a:cubicBezTo>
                  <a:cubicBezTo>
                    <a:pt x="694" y="11"/>
                    <a:pt x="1" y="704"/>
                    <a:pt x="1" y="1646"/>
                  </a:cubicBezTo>
                  <a:cubicBezTo>
                    <a:pt x="1" y="2561"/>
                    <a:pt x="805" y="3365"/>
                    <a:pt x="1609" y="3365"/>
                  </a:cubicBezTo>
                  <a:cubicBezTo>
                    <a:pt x="2551" y="3365"/>
                    <a:pt x="3355" y="2561"/>
                    <a:pt x="3355" y="1646"/>
                  </a:cubicBezTo>
                  <a:cubicBezTo>
                    <a:pt x="3355" y="762"/>
                    <a:pt x="2648" y="0"/>
                    <a:pt x="17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4" name="Google Shape;2024;p55"/>
            <p:cNvSpPr/>
            <p:nvPr/>
          </p:nvSpPr>
          <p:spPr>
            <a:xfrm>
              <a:off x="2860597" y="2095069"/>
              <a:ext cx="45877" cy="46041"/>
            </a:xfrm>
            <a:custGeom>
              <a:rect b="b" l="l" r="r" t="t"/>
              <a:pathLst>
                <a:path extrusionOk="0" h="3368" w="3356">
                  <a:moveTo>
                    <a:pt x="1804" y="1"/>
                  </a:moveTo>
                  <a:cubicBezTo>
                    <a:pt x="1740" y="1"/>
                    <a:pt x="1675" y="5"/>
                    <a:pt x="1609" y="13"/>
                  </a:cubicBezTo>
                  <a:cubicBezTo>
                    <a:pt x="694" y="13"/>
                    <a:pt x="1" y="817"/>
                    <a:pt x="1" y="1648"/>
                  </a:cubicBezTo>
                  <a:cubicBezTo>
                    <a:pt x="1" y="2563"/>
                    <a:pt x="805" y="3367"/>
                    <a:pt x="1747" y="3367"/>
                  </a:cubicBezTo>
                  <a:cubicBezTo>
                    <a:pt x="2662" y="3367"/>
                    <a:pt x="3355" y="2563"/>
                    <a:pt x="3355" y="1648"/>
                  </a:cubicBezTo>
                  <a:cubicBezTo>
                    <a:pt x="3252" y="669"/>
                    <a:pt x="2646" y="1"/>
                    <a:pt x="18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5" name="Google Shape;2025;p55"/>
            <p:cNvSpPr/>
            <p:nvPr/>
          </p:nvSpPr>
          <p:spPr>
            <a:xfrm>
              <a:off x="3010680" y="2095233"/>
              <a:ext cx="47394" cy="45877"/>
            </a:xfrm>
            <a:custGeom>
              <a:rect b="b" l="l" r="r" t="t"/>
              <a:pathLst>
                <a:path extrusionOk="0" h="3356" w="3467">
                  <a:moveTo>
                    <a:pt x="1720" y="1"/>
                  </a:moveTo>
                  <a:cubicBezTo>
                    <a:pt x="916" y="1"/>
                    <a:pt x="112" y="694"/>
                    <a:pt x="112" y="1498"/>
                  </a:cubicBezTo>
                  <a:cubicBezTo>
                    <a:pt x="1" y="2440"/>
                    <a:pt x="805" y="3244"/>
                    <a:pt x="1720" y="3355"/>
                  </a:cubicBezTo>
                  <a:cubicBezTo>
                    <a:pt x="2663" y="3355"/>
                    <a:pt x="3356" y="2551"/>
                    <a:pt x="3467" y="1636"/>
                  </a:cubicBezTo>
                  <a:cubicBezTo>
                    <a:pt x="3467" y="694"/>
                    <a:pt x="2663" y="1"/>
                    <a:pt x="17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6" name="Google Shape;2026;p55"/>
            <p:cNvSpPr/>
            <p:nvPr/>
          </p:nvSpPr>
          <p:spPr>
            <a:xfrm>
              <a:off x="3162294" y="2095233"/>
              <a:ext cx="47380" cy="45877"/>
            </a:xfrm>
            <a:custGeom>
              <a:rect b="b" l="l" r="r" t="t"/>
              <a:pathLst>
                <a:path extrusionOk="0" h="3356" w="3466">
                  <a:moveTo>
                    <a:pt x="1719" y="1"/>
                  </a:moveTo>
                  <a:cubicBezTo>
                    <a:pt x="804" y="1"/>
                    <a:pt x="111" y="694"/>
                    <a:pt x="111" y="1636"/>
                  </a:cubicBezTo>
                  <a:cubicBezTo>
                    <a:pt x="0" y="2551"/>
                    <a:pt x="804" y="3355"/>
                    <a:pt x="1719" y="3355"/>
                  </a:cubicBezTo>
                  <a:cubicBezTo>
                    <a:pt x="2662" y="3355"/>
                    <a:pt x="3466" y="2551"/>
                    <a:pt x="3466" y="1636"/>
                  </a:cubicBezTo>
                  <a:cubicBezTo>
                    <a:pt x="3466" y="694"/>
                    <a:pt x="2662" y="1"/>
                    <a:pt x="17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7" name="Google Shape;2027;p55"/>
            <p:cNvSpPr/>
            <p:nvPr/>
          </p:nvSpPr>
          <p:spPr>
            <a:xfrm>
              <a:off x="3313894" y="2095097"/>
              <a:ext cx="47394" cy="46013"/>
            </a:xfrm>
            <a:custGeom>
              <a:rect b="b" l="l" r="r" t="t"/>
              <a:pathLst>
                <a:path extrusionOk="0" h="3366" w="3467">
                  <a:moveTo>
                    <a:pt x="1684" y="0"/>
                  </a:moveTo>
                  <a:cubicBezTo>
                    <a:pt x="818" y="0"/>
                    <a:pt x="111" y="762"/>
                    <a:pt x="111" y="1646"/>
                  </a:cubicBezTo>
                  <a:cubicBezTo>
                    <a:pt x="0" y="2561"/>
                    <a:pt x="804" y="3254"/>
                    <a:pt x="1719" y="3365"/>
                  </a:cubicBezTo>
                  <a:cubicBezTo>
                    <a:pt x="2662" y="3365"/>
                    <a:pt x="3355" y="2561"/>
                    <a:pt x="3355" y="1646"/>
                  </a:cubicBezTo>
                  <a:cubicBezTo>
                    <a:pt x="3466" y="704"/>
                    <a:pt x="2773" y="11"/>
                    <a:pt x="1858" y="11"/>
                  </a:cubicBezTo>
                  <a:cubicBezTo>
                    <a:pt x="1799" y="4"/>
                    <a:pt x="1741" y="0"/>
                    <a:pt x="16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8" name="Google Shape;2028;p55"/>
            <p:cNvSpPr/>
            <p:nvPr/>
          </p:nvSpPr>
          <p:spPr>
            <a:xfrm>
              <a:off x="3465494" y="2095233"/>
              <a:ext cx="47394" cy="45877"/>
            </a:xfrm>
            <a:custGeom>
              <a:rect b="b" l="l" r="r" t="t"/>
              <a:pathLst>
                <a:path extrusionOk="0" h="3356" w="3467">
                  <a:moveTo>
                    <a:pt x="1720" y="1"/>
                  </a:moveTo>
                  <a:cubicBezTo>
                    <a:pt x="805" y="1"/>
                    <a:pt x="111" y="694"/>
                    <a:pt x="111" y="1498"/>
                  </a:cubicBezTo>
                  <a:cubicBezTo>
                    <a:pt x="1" y="2440"/>
                    <a:pt x="805" y="3244"/>
                    <a:pt x="1720" y="3355"/>
                  </a:cubicBezTo>
                  <a:cubicBezTo>
                    <a:pt x="2551" y="3355"/>
                    <a:pt x="3355" y="2662"/>
                    <a:pt x="3355" y="1636"/>
                  </a:cubicBezTo>
                  <a:cubicBezTo>
                    <a:pt x="3466" y="694"/>
                    <a:pt x="2662" y="1"/>
                    <a:pt x="17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9" name="Google Shape;2029;p55"/>
            <p:cNvSpPr/>
            <p:nvPr/>
          </p:nvSpPr>
          <p:spPr>
            <a:xfrm>
              <a:off x="3617094" y="2095233"/>
              <a:ext cx="47394" cy="45877"/>
            </a:xfrm>
            <a:custGeom>
              <a:rect b="b" l="l" r="r" t="t"/>
              <a:pathLst>
                <a:path extrusionOk="0" h="3356" w="3467">
                  <a:moveTo>
                    <a:pt x="1720" y="1"/>
                  </a:moveTo>
                  <a:cubicBezTo>
                    <a:pt x="805" y="1"/>
                    <a:pt x="112" y="694"/>
                    <a:pt x="112" y="1636"/>
                  </a:cubicBezTo>
                  <a:cubicBezTo>
                    <a:pt x="1" y="2551"/>
                    <a:pt x="805" y="3355"/>
                    <a:pt x="1720" y="3355"/>
                  </a:cubicBezTo>
                  <a:cubicBezTo>
                    <a:pt x="2662" y="3355"/>
                    <a:pt x="3466" y="2551"/>
                    <a:pt x="3356" y="1636"/>
                  </a:cubicBezTo>
                  <a:cubicBezTo>
                    <a:pt x="3356" y="694"/>
                    <a:pt x="2662" y="1"/>
                    <a:pt x="17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0" name="Google Shape;2030;p55"/>
            <p:cNvSpPr/>
            <p:nvPr/>
          </p:nvSpPr>
          <p:spPr>
            <a:xfrm>
              <a:off x="3768695" y="2095233"/>
              <a:ext cx="45877" cy="45877"/>
            </a:xfrm>
            <a:custGeom>
              <a:rect b="b" l="l" r="r" t="t"/>
              <a:pathLst>
                <a:path extrusionOk="0" h="3356" w="3356">
                  <a:moveTo>
                    <a:pt x="1720" y="1"/>
                  </a:moveTo>
                  <a:cubicBezTo>
                    <a:pt x="805" y="1"/>
                    <a:pt x="112" y="694"/>
                    <a:pt x="1" y="1636"/>
                  </a:cubicBezTo>
                  <a:cubicBezTo>
                    <a:pt x="1" y="2551"/>
                    <a:pt x="805" y="3355"/>
                    <a:pt x="1720" y="3355"/>
                  </a:cubicBezTo>
                  <a:cubicBezTo>
                    <a:pt x="2663" y="3355"/>
                    <a:pt x="3356" y="2551"/>
                    <a:pt x="3356" y="1636"/>
                  </a:cubicBezTo>
                  <a:cubicBezTo>
                    <a:pt x="3356" y="694"/>
                    <a:pt x="2663" y="1"/>
                    <a:pt x="17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1" name="Google Shape;2031;p55"/>
            <p:cNvSpPr/>
            <p:nvPr/>
          </p:nvSpPr>
          <p:spPr>
            <a:xfrm>
              <a:off x="3920309" y="2095097"/>
              <a:ext cx="45863" cy="46013"/>
            </a:xfrm>
            <a:custGeom>
              <a:rect b="b" l="l" r="r" t="t"/>
              <a:pathLst>
                <a:path extrusionOk="0" h="3366" w="3355">
                  <a:moveTo>
                    <a:pt x="1665" y="0"/>
                  </a:moveTo>
                  <a:cubicBezTo>
                    <a:pt x="720" y="0"/>
                    <a:pt x="104" y="762"/>
                    <a:pt x="0" y="1646"/>
                  </a:cubicBezTo>
                  <a:cubicBezTo>
                    <a:pt x="0" y="2561"/>
                    <a:pt x="804" y="3365"/>
                    <a:pt x="1719" y="3365"/>
                  </a:cubicBezTo>
                  <a:cubicBezTo>
                    <a:pt x="2662" y="3365"/>
                    <a:pt x="3355" y="2561"/>
                    <a:pt x="3355" y="1646"/>
                  </a:cubicBezTo>
                  <a:cubicBezTo>
                    <a:pt x="3355" y="704"/>
                    <a:pt x="2662" y="11"/>
                    <a:pt x="1858" y="11"/>
                  </a:cubicBezTo>
                  <a:cubicBezTo>
                    <a:pt x="1792" y="4"/>
                    <a:pt x="1728" y="0"/>
                    <a:pt x="16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2" name="Google Shape;2032;p55"/>
            <p:cNvSpPr/>
            <p:nvPr/>
          </p:nvSpPr>
          <p:spPr>
            <a:xfrm>
              <a:off x="4071909" y="2095233"/>
              <a:ext cx="45877" cy="45877"/>
            </a:xfrm>
            <a:custGeom>
              <a:rect b="b" l="l" r="r" t="t"/>
              <a:pathLst>
                <a:path extrusionOk="0" h="3356" w="3356">
                  <a:moveTo>
                    <a:pt x="1719" y="1"/>
                  </a:moveTo>
                  <a:cubicBezTo>
                    <a:pt x="804" y="1"/>
                    <a:pt x="111" y="694"/>
                    <a:pt x="0" y="1636"/>
                  </a:cubicBezTo>
                  <a:cubicBezTo>
                    <a:pt x="0" y="2551"/>
                    <a:pt x="804" y="3355"/>
                    <a:pt x="1719" y="3355"/>
                  </a:cubicBezTo>
                  <a:cubicBezTo>
                    <a:pt x="2662" y="3355"/>
                    <a:pt x="3355" y="2551"/>
                    <a:pt x="3355" y="1636"/>
                  </a:cubicBezTo>
                  <a:cubicBezTo>
                    <a:pt x="3355" y="694"/>
                    <a:pt x="2662" y="1"/>
                    <a:pt x="17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3" name="Google Shape;2033;p55"/>
            <p:cNvSpPr/>
            <p:nvPr/>
          </p:nvSpPr>
          <p:spPr>
            <a:xfrm>
              <a:off x="4223509" y="2095097"/>
              <a:ext cx="45877" cy="46013"/>
            </a:xfrm>
            <a:custGeom>
              <a:rect b="b" l="l" r="r" t="t"/>
              <a:pathLst>
                <a:path extrusionOk="0" h="3366" w="3356">
                  <a:moveTo>
                    <a:pt x="1783" y="0"/>
                  </a:moveTo>
                  <a:cubicBezTo>
                    <a:pt x="1725" y="0"/>
                    <a:pt x="1667" y="4"/>
                    <a:pt x="1609" y="11"/>
                  </a:cubicBezTo>
                  <a:cubicBezTo>
                    <a:pt x="694" y="11"/>
                    <a:pt x="1" y="704"/>
                    <a:pt x="1" y="1646"/>
                  </a:cubicBezTo>
                  <a:cubicBezTo>
                    <a:pt x="1" y="2561"/>
                    <a:pt x="805" y="3365"/>
                    <a:pt x="1720" y="3365"/>
                  </a:cubicBezTo>
                  <a:cubicBezTo>
                    <a:pt x="2662" y="3365"/>
                    <a:pt x="3355" y="2561"/>
                    <a:pt x="3355" y="1646"/>
                  </a:cubicBezTo>
                  <a:cubicBezTo>
                    <a:pt x="3355" y="762"/>
                    <a:pt x="2648" y="0"/>
                    <a:pt x="17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4" name="Google Shape;2034;p55"/>
            <p:cNvSpPr/>
            <p:nvPr/>
          </p:nvSpPr>
          <p:spPr>
            <a:xfrm>
              <a:off x="2481596" y="2170883"/>
              <a:ext cx="45863" cy="46027"/>
            </a:xfrm>
            <a:custGeom>
              <a:rect b="b" l="l" r="r" t="t"/>
              <a:pathLst>
                <a:path extrusionOk="0" h="3367" w="3355">
                  <a:moveTo>
                    <a:pt x="1716" y="0"/>
                  </a:moveTo>
                  <a:cubicBezTo>
                    <a:pt x="1645" y="0"/>
                    <a:pt x="1572" y="4"/>
                    <a:pt x="1497" y="12"/>
                  </a:cubicBezTo>
                  <a:cubicBezTo>
                    <a:pt x="693" y="12"/>
                    <a:pt x="0" y="816"/>
                    <a:pt x="0" y="1647"/>
                  </a:cubicBezTo>
                  <a:cubicBezTo>
                    <a:pt x="0" y="2562"/>
                    <a:pt x="804" y="3366"/>
                    <a:pt x="1747" y="3366"/>
                  </a:cubicBezTo>
                  <a:cubicBezTo>
                    <a:pt x="2662" y="3256"/>
                    <a:pt x="3355" y="2452"/>
                    <a:pt x="3355" y="1509"/>
                  </a:cubicBezTo>
                  <a:cubicBezTo>
                    <a:pt x="3252" y="659"/>
                    <a:pt x="2646" y="0"/>
                    <a:pt x="17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5" name="Google Shape;2035;p55"/>
            <p:cNvSpPr/>
            <p:nvPr/>
          </p:nvSpPr>
          <p:spPr>
            <a:xfrm>
              <a:off x="2631679" y="2171033"/>
              <a:ext cx="47394" cy="45877"/>
            </a:xfrm>
            <a:custGeom>
              <a:rect b="b" l="l" r="r" t="t"/>
              <a:pathLst>
                <a:path extrusionOk="0" h="3356" w="3467">
                  <a:moveTo>
                    <a:pt x="1719" y="1"/>
                  </a:moveTo>
                  <a:cubicBezTo>
                    <a:pt x="915" y="1"/>
                    <a:pt x="111" y="694"/>
                    <a:pt x="111" y="1498"/>
                  </a:cubicBezTo>
                  <a:cubicBezTo>
                    <a:pt x="0" y="2441"/>
                    <a:pt x="805" y="3245"/>
                    <a:pt x="1719" y="3355"/>
                  </a:cubicBezTo>
                  <a:cubicBezTo>
                    <a:pt x="2662" y="3355"/>
                    <a:pt x="3466" y="2662"/>
                    <a:pt x="3466" y="1636"/>
                  </a:cubicBezTo>
                  <a:cubicBezTo>
                    <a:pt x="3466" y="694"/>
                    <a:pt x="2773" y="1"/>
                    <a:pt x="17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6" name="Google Shape;2036;p55"/>
            <p:cNvSpPr/>
            <p:nvPr/>
          </p:nvSpPr>
          <p:spPr>
            <a:xfrm>
              <a:off x="4071909" y="1640419"/>
              <a:ext cx="45877" cy="45877"/>
            </a:xfrm>
            <a:custGeom>
              <a:rect b="b" l="l" r="r" t="t"/>
              <a:pathLst>
                <a:path extrusionOk="0" h="3356" w="3356">
                  <a:moveTo>
                    <a:pt x="1719" y="1"/>
                  </a:moveTo>
                  <a:cubicBezTo>
                    <a:pt x="804" y="1"/>
                    <a:pt x="0" y="694"/>
                    <a:pt x="0" y="1637"/>
                  </a:cubicBezTo>
                  <a:cubicBezTo>
                    <a:pt x="0" y="2552"/>
                    <a:pt x="804" y="3245"/>
                    <a:pt x="1608" y="3356"/>
                  </a:cubicBezTo>
                  <a:cubicBezTo>
                    <a:pt x="2551" y="3356"/>
                    <a:pt x="3355" y="2663"/>
                    <a:pt x="3355" y="1748"/>
                  </a:cubicBezTo>
                  <a:cubicBezTo>
                    <a:pt x="3355" y="694"/>
                    <a:pt x="2662" y="1"/>
                    <a:pt x="17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7" name="Google Shape;2037;p55"/>
            <p:cNvSpPr/>
            <p:nvPr/>
          </p:nvSpPr>
          <p:spPr>
            <a:xfrm>
              <a:off x="2936397" y="2171033"/>
              <a:ext cx="45877" cy="45877"/>
            </a:xfrm>
            <a:custGeom>
              <a:rect b="b" l="l" r="r" t="t"/>
              <a:pathLst>
                <a:path extrusionOk="0" h="3356" w="3356">
                  <a:moveTo>
                    <a:pt x="1609" y="1"/>
                  </a:moveTo>
                  <a:cubicBezTo>
                    <a:pt x="694" y="1"/>
                    <a:pt x="1" y="694"/>
                    <a:pt x="1" y="1636"/>
                  </a:cubicBezTo>
                  <a:cubicBezTo>
                    <a:pt x="1" y="2551"/>
                    <a:pt x="805" y="3355"/>
                    <a:pt x="1748" y="3355"/>
                  </a:cubicBezTo>
                  <a:cubicBezTo>
                    <a:pt x="2552" y="3245"/>
                    <a:pt x="3245" y="2551"/>
                    <a:pt x="3356" y="1747"/>
                  </a:cubicBezTo>
                  <a:cubicBezTo>
                    <a:pt x="3356" y="694"/>
                    <a:pt x="2662" y="1"/>
                    <a:pt x="16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8" name="Google Shape;2038;p55"/>
            <p:cNvSpPr/>
            <p:nvPr/>
          </p:nvSpPr>
          <p:spPr>
            <a:xfrm>
              <a:off x="3086493" y="2171033"/>
              <a:ext cx="47380" cy="45877"/>
            </a:xfrm>
            <a:custGeom>
              <a:rect b="b" l="l" r="r" t="t"/>
              <a:pathLst>
                <a:path extrusionOk="0" h="3356" w="3466">
                  <a:moveTo>
                    <a:pt x="1719" y="1"/>
                  </a:moveTo>
                  <a:cubicBezTo>
                    <a:pt x="915" y="1"/>
                    <a:pt x="111" y="694"/>
                    <a:pt x="111" y="1498"/>
                  </a:cubicBezTo>
                  <a:cubicBezTo>
                    <a:pt x="0" y="2441"/>
                    <a:pt x="804" y="3245"/>
                    <a:pt x="1719" y="3355"/>
                  </a:cubicBezTo>
                  <a:cubicBezTo>
                    <a:pt x="2662" y="3355"/>
                    <a:pt x="3355" y="2662"/>
                    <a:pt x="3466" y="1636"/>
                  </a:cubicBezTo>
                  <a:cubicBezTo>
                    <a:pt x="3466" y="694"/>
                    <a:pt x="2662" y="1"/>
                    <a:pt x="17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9" name="Google Shape;2039;p55"/>
            <p:cNvSpPr/>
            <p:nvPr/>
          </p:nvSpPr>
          <p:spPr>
            <a:xfrm>
              <a:off x="3238094" y="2171033"/>
              <a:ext cx="47380" cy="45877"/>
            </a:xfrm>
            <a:custGeom>
              <a:rect b="b" l="l" r="r" t="t"/>
              <a:pathLst>
                <a:path extrusionOk="0" h="3356" w="3466">
                  <a:moveTo>
                    <a:pt x="1719" y="1"/>
                  </a:moveTo>
                  <a:cubicBezTo>
                    <a:pt x="804" y="1"/>
                    <a:pt x="111" y="694"/>
                    <a:pt x="111" y="1636"/>
                  </a:cubicBezTo>
                  <a:cubicBezTo>
                    <a:pt x="0" y="2441"/>
                    <a:pt x="804" y="3245"/>
                    <a:pt x="1719" y="3355"/>
                  </a:cubicBezTo>
                  <a:cubicBezTo>
                    <a:pt x="2662" y="3355"/>
                    <a:pt x="3355" y="2551"/>
                    <a:pt x="3466" y="1636"/>
                  </a:cubicBezTo>
                  <a:cubicBezTo>
                    <a:pt x="3466" y="694"/>
                    <a:pt x="2662" y="1"/>
                    <a:pt x="17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0" name="Google Shape;2040;p55"/>
            <p:cNvSpPr/>
            <p:nvPr/>
          </p:nvSpPr>
          <p:spPr>
            <a:xfrm>
              <a:off x="3389694" y="2171033"/>
              <a:ext cx="45877" cy="45877"/>
            </a:xfrm>
            <a:custGeom>
              <a:rect b="b" l="l" r="r" t="t"/>
              <a:pathLst>
                <a:path extrusionOk="0" h="3356" w="3356">
                  <a:moveTo>
                    <a:pt x="1719" y="1"/>
                  </a:moveTo>
                  <a:cubicBezTo>
                    <a:pt x="805" y="1"/>
                    <a:pt x="111" y="694"/>
                    <a:pt x="111" y="1636"/>
                  </a:cubicBezTo>
                  <a:cubicBezTo>
                    <a:pt x="0" y="2551"/>
                    <a:pt x="805" y="3245"/>
                    <a:pt x="1719" y="3355"/>
                  </a:cubicBezTo>
                  <a:cubicBezTo>
                    <a:pt x="2662" y="3355"/>
                    <a:pt x="3355" y="2551"/>
                    <a:pt x="3355" y="1636"/>
                  </a:cubicBezTo>
                  <a:cubicBezTo>
                    <a:pt x="3355" y="694"/>
                    <a:pt x="2662" y="1"/>
                    <a:pt x="17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1" name="Google Shape;2041;p55"/>
            <p:cNvSpPr/>
            <p:nvPr/>
          </p:nvSpPr>
          <p:spPr>
            <a:xfrm>
              <a:off x="3541294" y="2171033"/>
              <a:ext cx="45877" cy="45877"/>
            </a:xfrm>
            <a:custGeom>
              <a:rect b="b" l="l" r="r" t="t"/>
              <a:pathLst>
                <a:path extrusionOk="0" h="3356" w="3356">
                  <a:moveTo>
                    <a:pt x="1720" y="1"/>
                  </a:moveTo>
                  <a:cubicBezTo>
                    <a:pt x="805" y="1"/>
                    <a:pt x="112" y="694"/>
                    <a:pt x="112" y="1636"/>
                  </a:cubicBezTo>
                  <a:cubicBezTo>
                    <a:pt x="1" y="2551"/>
                    <a:pt x="805" y="3245"/>
                    <a:pt x="1720" y="3355"/>
                  </a:cubicBezTo>
                  <a:cubicBezTo>
                    <a:pt x="2662" y="3355"/>
                    <a:pt x="3355" y="2551"/>
                    <a:pt x="3355" y="1636"/>
                  </a:cubicBezTo>
                  <a:cubicBezTo>
                    <a:pt x="3355" y="694"/>
                    <a:pt x="2662" y="1"/>
                    <a:pt x="17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2" name="Google Shape;2042;p55"/>
            <p:cNvSpPr/>
            <p:nvPr/>
          </p:nvSpPr>
          <p:spPr>
            <a:xfrm>
              <a:off x="3692895" y="2171033"/>
              <a:ext cx="47394" cy="45877"/>
            </a:xfrm>
            <a:custGeom>
              <a:rect b="b" l="l" r="r" t="t"/>
              <a:pathLst>
                <a:path extrusionOk="0" h="3356" w="3467">
                  <a:moveTo>
                    <a:pt x="1720" y="1"/>
                  </a:moveTo>
                  <a:cubicBezTo>
                    <a:pt x="805" y="1"/>
                    <a:pt x="1" y="694"/>
                    <a:pt x="1" y="1636"/>
                  </a:cubicBezTo>
                  <a:cubicBezTo>
                    <a:pt x="112" y="2551"/>
                    <a:pt x="805" y="3355"/>
                    <a:pt x="1720" y="3355"/>
                  </a:cubicBezTo>
                  <a:cubicBezTo>
                    <a:pt x="2663" y="3245"/>
                    <a:pt x="3356" y="2551"/>
                    <a:pt x="3356" y="1747"/>
                  </a:cubicBezTo>
                  <a:cubicBezTo>
                    <a:pt x="3467" y="694"/>
                    <a:pt x="2663" y="1"/>
                    <a:pt x="17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3" name="Google Shape;2043;p55"/>
            <p:cNvSpPr/>
            <p:nvPr/>
          </p:nvSpPr>
          <p:spPr>
            <a:xfrm>
              <a:off x="3844509" y="2170883"/>
              <a:ext cx="47380" cy="46027"/>
            </a:xfrm>
            <a:custGeom>
              <a:rect b="b" l="l" r="r" t="t"/>
              <a:pathLst>
                <a:path extrusionOk="0" h="3367" w="3466">
                  <a:moveTo>
                    <a:pt x="1806" y="0"/>
                  </a:moveTo>
                  <a:cubicBezTo>
                    <a:pt x="1741" y="0"/>
                    <a:pt x="1675" y="4"/>
                    <a:pt x="1608" y="12"/>
                  </a:cubicBezTo>
                  <a:cubicBezTo>
                    <a:pt x="693" y="12"/>
                    <a:pt x="0" y="816"/>
                    <a:pt x="0" y="1647"/>
                  </a:cubicBezTo>
                  <a:cubicBezTo>
                    <a:pt x="111" y="2562"/>
                    <a:pt x="804" y="3366"/>
                    <a:pt x="1719" y="3366"/>
                  </a:cubicBezTo>
                  <a:cubicBezTo>
                    <a:pt x="2662" y="3256"/>
                    <a:pt x="3466" y="2452"/>
                    <a:pt x="3355" y="1509"/>
                  </a:cubicBezTo>
                  <a:cubicBezTo>
                    <a:pt x="3355" y="659"/>
                    <a:pt x="2661" y="0"/>
                    <a:pt x="18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4" name="Google Shape;2044;p55"/>
            <p:cNvSpPr/>
            <p:nvPr/>
          </p:nvSpPr>
          <p:spPr>
            <a:xfrm>
              <a:off x="3996109" y="2171033"/>
              <a:ext cx="45877" cy="45877"/>
            </a:xfrm>
            <a:custGeom>
              <a:rect b="b" l="l" r="r" t="t"/>
              <a:pathLst>
                <a:path extrusionOk="0" h="3356" w="3356">
                  <a:moveTo>
                    <a:pt x="1719" y="1"/>
                  </a:moveTo>
                  <a:cubicBezTo>
                    <a:pt x="693" y="1"/>
                    <a:pt x="0" y="805"/>
                    <a:pt x="0" y="1747"/>
                  </a:cubicBezTo>
                  <a:cubicBezTo>
                    <a:pt x="111" y="2551"/>
                    <a:pt x="804" y="3355"/>
                    <a:pt x="1719" y="3355"/>
                  </a:cubicBezTo>
                  <a:cubicBezTo>
                    <a:pt x="2662" y="3355"/>
                    <a:pt x="3355" y="2551"/>
                    <a:pt x="3355" y="1636"/>
                  </a:cubicBezTo>
                  <a:cubicBezTo>
                    <a:pt x="3355" y="694"/>
                    <a:pt x="2662" y="1"/>
                    <a:pt x="17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5" name="Google Shape;2045;p55"/>
            <p:cNvSpPr/>
            <p:nvPr/>
          </p:nvSpPr>
          <p:spPr>
            <a:xfrm>
              <a:off x="4147709" y="2171033"/>
              <a:ext cx="45877" cy="45877"/>
            </a:xfrm>
            <a:custGeom>
              <a:rect b="b" l="l" r="r" t="t"/>
              <a:pathLst>
                <a:path extrusionOk="0" h="3356" w="3356">
                  <a:moveTo>
                    <a:pt x="1719" y="1"/>
                  </a:moveTo>
                  <a:cubicBezTo>
                    <a:pt x="805" y="1"/>
                    <a:pt x="111" y="694"/>
                    <a:pt x="0" y="1498"/>
                  </a:cubicBezTo>
                  <a:cubicBezTo>
                    <a:pt x="0" y="2441"/>
                    <a:pt x="694" y="3245"/>
                    <a:pt x="1609" y="3355"/>
                  </a:cubicBezTo>
                  <a:cubicBezTo>
                    <a:pt x="2551" y="3355"/>
                    <a:pt x="3355" y="2551"/>
                    <a:pt x="3355" y="1636"/>
                  </a:cubicBezTo>
                  <a:cubicBezTo>
                    <a:pt x="3355" y="694"/>
                    <a:pt x="2662" y="1"/>
                    <a:pt x="17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6" name="Google Shape;2046;p55"/>
            <p:cNvSpPr/>
            <p:nvPr/>
          </p:nvSpPr>
          <p:spPr>
            <a:xfrm>
              <a:off x="2557396" y="2246697"/>
              <a:ext cx="45877" cy="46013"/>
            </a:xfrm>
            <a:custGeom>
              <a:rect b="b" l="l" r="r" t="t"/>
              <a:pathLst>
                <a:path extrusionOk="0" h="3366" w="3356">
                  <a:moveTo>
                    <a:pt x="1573" y="1"/>
                  </a:moveTo>
                  <a:cubicBezTo>
                    <a:pt x="707" y="1"/>
                    <a:pt x="0" y="763"/>
                    <a:pt x="0" y="1647"/>
                  </a:cubicBezTo>
                  <a:cubicBezTo>
                    <a:pt x="0" y="2562"/>
                    <a:pt x="693" y="3366"/>
                    <a:pt x="1608" y="3366"/>
                  </a:cubicBezTo>
                  <a:cubicBezTo>
                    <a:pt x="2551" y="3366"/>
                    <a:pt x="3355" y="2562"/>
                    <a:pt x="3355" y="1647"/>
                  </a:cubicBezTo>
                  <a:cubicBezTo>
                    <a:pt x="3355" y="704"/>
                    <a:pt x="2662" y="11"/>
                    <a:pt x="1747" y="11"/>
                  </a:cubicBezTo>
                  <a:cubicBezTo>
                    <a:pt x="1688" y="4"/>
                    <a:pt x="1630" y="1"/>
                    <a:pt x="15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7" name="Google Shape;2047;p55"/>
            <p:cNvSpPr/>
            <p:nvPr/>
          </p:nvSpPr>
          <p:spPr>
            <a:xfrm>
              <a:off x="2707479" y="2246834"/>
              <a:ext cx="47394" cy="45877"/>
            </a:xfrm>
            <a:custGeom>
              <a:rect b="b" l="l" r="r" t="t"/>
              <a:pathLst>
                <a:path extrusionOk="0" h="3356" w="3467">
                  <a:moveTo>
                    <a:pt x="1720" y="1"/>
                  </a:moveTo>
                  <a:cubicBezTo>
                    <a:pt x="805" y="1"/>
                    <a:pt x="1" y="805"/>
                    <a:pt x="112" y="1748"/>
                  </a:cubicBezTo>
                  <a:cubicBezTo>
                    <a:pt x="112" y="2552"/>
                    <a:pt x="916" y="3356"/>
                    <a:pt x="1720" y="3356"/>
                  </a:cubicBezTo>
                  <a:cubicBezTo>
                    <a:pt x="2662" y="3356"/>
                    <a:pt x="3466" y="2552"/>
                    <a:pt x="3466" y="1637"/>
                  </a:cubicBezTo>
                  <a:cubicBezTo>
                    <a:pt x="3466" y="694"/>
                    <a:pt x="2662" y="1"/>
                    <a:pt x="17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8" name="Google Shape;2048;p55"/>
            <p:cNvSpPr/>
            <p:nvPr/>
          </p:nvSpPr>
          <p:spPr>
            <a:xfrm>
              <a:off x="2859079" y="2246834"/>
              <a:ext cx="47394" cy="45877"/>
            </a:xfrm>
            <a:custGeom>
              <a:rect b="b" l="l" r="r" t="t"/>
              <a:pathLst>
                <a:path extrusionOk="0" h="3356" w="3467">
                  <a:moveTo>
                    <a:pt x="1720" y="1"/>
                  </a:moveTo>
                  <a:cubicBezTo>
                    <a:pt x="805" y="1"/>
                    <a:pt x="112" y="694"/>
                    <a:pt x="112" y="1637"/>
                  </a:cubicBezTo>
                  <a:cubicBezTo>
                    <a:pt x="1" y="2552"/>
                    <a:pt x="805" y="3245"/>
                    <a:pt x="1720" y="3356"/>
                  </a:cubicBezTo>
                  <a:cubicBezTo>
                    <a:pt x="2662" y="3356"/>
                    <a:pt x="3466" y="2552"/>
                    <a:pt x="3466" y="1637"/>
                  </a:cubicBezTo>
                  <a:cubicBezTo>
                    <a:pt x="3466" y="694"/>
                    <a:pt x="2662" y="1"/>
                    <a:pt x="17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9" name="Google Shape;2049;p55"/>
            <p:cNvSpPr/>
            <p:nvPr/>
          </p:nvSpPr>
          <p:spPr>
            <a:xfrm>
              <a:off x="3012197" y="2246834"/>
              <a:ext cx="45877" cy="45877"/>
            </a:xfrm>
            <a:custGeom>
              <a:rect b="b" l="l" r="r" t="t"/>
              <a:pathLst>
                <a:path extrusionOk="0" h="3356" w="3356">
                  <a:moveTo>
                    <a:pt x="1609" y="1"/>
                  </a:moveTo>
                  <a:cubicBezTo>
                    <a:pt x="694" y="1"/>
                    <a:pt x="1" y="694"/>
                    <a:pt x="1" y="1637"/>
                  </a:cubicBezTo>
                  <a:cubicBezTo>
                    <a:pt x="1" y="2552"/>
                    <a:pt x="805" y="3356"/>
                    <a:pt x="1748" y="3356"/>
                  </a:cubicBezTo>
                  <a:cubicBezTo>
                    <a:pt x="2552" y="3356"/>
                    <a:pt x="3245" y="2552"/>
                    <a:pt x="3356" y="1748"/>
                  </a:cubicBezTo>
                  <a:cubicBezTo>
                    <a:pt x="3356" y="694"/>
                    <a:pt x="2663" y="1"/>
                    <a:pt x="16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0" name="Google Shape;2050;p55"/>
            <p:cNvSpPr/>
            <p:nvPr/>
          </p:nvSpPr>
          <p:spPr>
            <a:xfrm>
              <a:off x="3162294" y="2246697"/>
              <a:ext cx="47380" cy="46013"/>
            </a:xfrm>
            <a:custGeom>
              <a:rect b="b" l="l" r="r" t="t"/>
              <a:pathLst>
                <a:path extrusionOk="0" h="3366" w="3466">
                  <a:moveTo>
                    <a:pt x="1684" y="1"/>
                  </a:moveTo>
                  <a:cubicBezTo>
                    <a:pt x="818" y="1"/>
                    <a:pt x="111" y="763"/>
                    <a:pt x="111" y="1647"/>
                  </a:cubicBezTo>
                  <a:cubicBezTo>
                    <a:pt x="0" y="2562"/>
                    <a:pt x="804" y="3366"/>
                    <a:pt x="1719" y="3366"/>
                  </a:cubicBezTo>
                  <a:cubicBezTo>
                    <a:pt x="2662" y="3366"/>
                    <a:pt x="3466" y="2562"/>
                    <a:pt x="3466" y="1647"/>
                  </a:cubicBezTo>
                  <a:cubicBezTo>
                    <a:pt x="3466" y="704"/>
                    <a:pt x="2773" y="11"/>
                    <a:pt x="1858" y="11"/>
                  </a:cubicBezTo>
                  <a:cubicBezTo>
                    <a:pt x="1799" y="4"/>
                    <a:pt x="1741" y="1"/>
                    <a:pt x="16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1" name="Google Shape;2051;p55"/>
            <p:cNvSpPr/>
            <p:nvPr/>
          </p:nvSpPr>
          <p:spPr>
            <a:xfrm>
              <a:off x="3315411" y="2246683"/>
              <a:ext cx="45877" cy="46027"/>
            </a:xfrm>
            <a:custGeom>
              <a:rect b="b" l="l" r="r" t="t"/>
              <a:pathLst>
                <a:path extrusionOk="0" h="3367" w="3356">
                  <a:moveTo>
                    <a:pt x="1714" y="0"/>
                  </a:moveTo>
                  <a:cubicBezTo>
                    <a:pt x="1644" y="0"/>
                    <a:pt x="1572" y="4"/>
                    <a:pt x="1497" y="12"/>
                  </a:cubicBezTo>
                  <a:cubicBezTo>
                    <a:pt x="693" y="12"/>
                    <a:pt x="0" y="816"/>
                    <a:pt x="0" y="1648"/>
                  </a:cubicBezTo>
                  <a:cubicBezTo>
                    <a:pt x="0" y="2563"/>
                    <a:pt x="804" y="3367"/>
                    <a:pt x="1608" y="3367"/>
                  </a:cubicBezTo>
                  <a:cubicBezTo>
                    <a:pt x="2551" y="3256"/>
                    <a:pt x="3355" y="2563"/>
                    <a:pt x="3244" y="1648"/>
                  </a:cubicBezTo>
                  <a:cubicBezTo>
                    <a:pt x="3244" y="668"/>
                    <a:pt x="2645" y="0"/>
                    <a:pt x="17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2" name="Google Shape;2052;p55"/>
            <p:cNvSpPr/>
            <p:nvPr/>
          </p:nvSpPr>
          <p:spPr>
            <a:xfrm>
              <a:off x="3465494" y="2246834"/>
              <a:ext cx="47394" cy="45877"/>
            </a:xfrm>
            <a:custGeom>
              <a:rect b="b" l="l" r="r" t="t"/>
              <a:pathLst>
                <a:path extrusionOk="0" h="3356" w="3467">
                  <a:moveTo>
                    <a:pt x="1858" y="1"/>
                  </a:moveTo>
                  <a:cubicBezTo>
                    <a:pt x="916" y="1"/>
                    <a:pt x="111" y="694"/>
                    <a:pt x="111" y="1637"/>
                  </a:cubicBezTo>
                  <a:cubicBezTo>
                    <a:pt x="1" y="2552"/>
                    <a:pt x="805" y="3356"/>
                    <a:pt x="1720" y="3356"/>
                  </a:cubicBezTo>
                  <a:cubicBezTo>
                    <a:pt x="2662" y="3356"/>
                    <a:pt x="3466" y="2552"/>
                    <a:pt x="3355" y="1637"/>
                  </a:cubicBezTo>
                  <a:cubicBezTo>
                    <a:pt x="3355" y="694"/>
                    <a:pt x="2662" y="1"/>
                    <a:pt x="18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3" name="Google Shape;2053;p55"/>
            <p:cNvSpPr/>
            <p:nvPr/>
          </p:nvSpPr>
          <p:spPr>
            <a:xfrm>
              <a:off x="3617094" y="2246683"/>
              <a:ext cx="47394" cy="46027"/>
            </a:xfrm>
            <a:custGeom>
              <a:rect b="b" l="l" r="r" t="t"/>
              <a:pathLst>
                <a:path extrusionOk="0" h="3367" w="3467">
                  <a:moveTo>
                    <a:pt x="1805" y="0"/>
                  </a:moveTo>
                  <a:cubicBezTo>
                    <a:pt x="1741" y="0"/>
                    <a:pt x="1675" y="4"/>
                    <a:pt x="1609" y="12"/>
                  </a:cubicBezTo>
                  <a:cubicBezTo>
                    <a:pt x="694" y="12"/>
                    <a:pt x="1" y="816"/>
                    <a:pt x="112" y="1648"/>
                  </a:cubicBezTo>
                  <a:cubicBezTo>
                    <a:pt x="112" y="2563"/>
                    <a:pt x="916" y="3367"/>
                    <a:pt x="1720" y="3367"/>
                  </a:cubicBezTo>
                  <a:cubicBezTo>
                    <a:pt x="2662" y="3256"/>
                    <a:pt x="3466" y="2563"/>
                    <a:pt x="3356" y="1648"/>
                  </a:cubicBezTo>
                  <a:cubicBezTo>
                    <a:pt x="3356" y="668"/>
                    <a:pt x="2661" y="0"/>
                    <a:pt x="18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4" name="Google Shape;2054;p55"/>
            <p:cNvSpPr/>
            <p:nvPr/>
          </p:nvSpPr>
          <p:spPr>
            <a:xfrm>
              <a:off x="3768695" y="2246683"/>
              <a:ext cx="47394" cy="46027"/>
            </a:xfrm>
            <a:custGeom>
              <a:rect b="b" l="l" r="r" t="t"/>
              <a:pathLst>
                <a:path extrusionOk="0" h="3367" w="3467">
                  <a:moveTo>
                    <a:pt x="1661" y="0"/>
                  </a:moveTo>
                  <a:cubicBezTo>
                    <a:pt x="806" y="0"/>
                    <a:pt x="104" y="659"/>
                    <a:pt x="1" y="1509"/>
                  </a:cubicBezTo>
                  <a:cubicBezTo>
                    <a:pt x="1" y="2452"/>
                    <a:pt x="694" y="3256"/>
                    <a:pt x="1609" y="3367"/>
                  </a:cubicBezTo>
                  <a:cubicBezTo>
                    <a:pt x="2552" y="3367"/>
                    <a:pt x="3356" y="2673"/>
                    <a:pt x="3356" y="1759"/>
                  </a:cubicBezTo>
                  <a:cubicBezTo>
                    <a:pt x="3467" y="816"/>
                    <a:pt x="2774" y="12"/>
                    <a:pt x="1859" y="12"/>
                  </a:cubicBezTo>
                  <a:cubicBezTo>
                    <a:pt x="1792" y="4"/>
                    <a:pt x="1726" y="0"/>
                    <a:pt x="16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5" name="Google Shape;2055;p55"/>
            <p:cNvSpPr/>
            <p:nvPr/>
          </p:nvSpPr>
          <p:spPr>
            <a:xfrm>
              <a:off x="3920309" y="2246697"/>
              <a:ext cx="45863" cy="46013"/>
            </a:xfrm>
            <a:custGeom>
              <a:rect b="b" l="l" r="r" t="t"/>
              <a:pathLst>
                <a:path extrusionOk="0" h="3366" w="3355">
                  <a:moveTo>
                    <a:pt x="1801" y="1"/>
                  </a:moveTo>
                  <a:cubicBezTo>
                    <a:pt x="1738" y="1"/>
                    <a:pt x="1674" y="4"/>
                    <a:pt x="1608" y="11"/>
                  </a:cubicBezTo>
                  <a:cubicBezTo>
                    <a:pt x="804" y="11"/>
                    <a:pt x="0" y="704"/>
                    <a:pt x="0" y="1647"/>
                  </a:cubicBezTo>
                  <a:cubicBezTo>
                    <a:pt x="0" y="2562"/>
                    <a:pt x="804" y="3366"/>
                    <a:pt x="1719" y="3366"/>
                  </a:cubicBezTo>
                  <a:cubicBezTo>
                    <a:pt x="2662" y="3366"/>
                    <a:pt x="3355" y="2562"/>
                    <a:pt x="3355" y="1647"/>
                  </a:cubicBezTo>
                  <a:cubicBezTo>
                    <a:pt x="3355" y="763"/>
                    <a:pt x="2745" y="1"/>
                    <a:pt x="18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6" name="Google Shape;2056;p55"/>
            <p:cNvSpPr/>
            <p:nvPr/>
          </p:nvSpPr>
          <p:spPr>
            <a:xfrm>
              <a:off x="4071909" y="2246834"/>
              <a:ext cx="45877" cy="45877"/>
            </a:xfrm>
            <a:custGeom>
              <a:rect b="b" l="l" r="r" t="t"/>
              <a:pathLst>
                <a:path extrusionOk="0" h="3356" w="3356">
                  <a:moveTo>
                    <a:pt x="1719" y="1"/>
                  </a:moveTo>
                  <a:cubicBezTo>
                    <a:pt x="804" y="1"/>
                    <a:pt x="0" y="694"/>
                    <a:pt x="0" y="1637"/>
                  </a:cubicBezTo>
                  <a:cubicBezTo>
                    <a:pt x="0" y="2552"/>
                    <a:pt x="804" y="3356"/>
                    <a:pt x="1719" y="3356"/>
                  </a:cubicBezTo>
                  <a:cubicBezTo>
                    <a:pt x="2662" y="3356"/>
                    <a:pt x="3355" y="2552"/>
                    <a:pt x="3355" y="1748"/>
                  </a:cubicBezTo>
                  <a:cubicBezTo>
                    <a:pt x="3355" y="694"/>
                    <a:pt x="2662" y="1"/>
                    <a:pt x="17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7" name="Google Shape;2057;p55"/>
            <p:cNvSpPr/>
            <p:nvPr/>
          </p:nvSpPr>
          <p:spPr>
            <a:xfrm>
              <a:off x="4223509" y="2246834"/>
              <a:ext cx="45877" cy="45877"/>
            </a:xfrm>
            <a:custGeom>
              <a:rect b="b" l="l" r="r" t="t"/>
              <a:pathLst>
                <a:path extrusionOk="0" h="3356" w="3356">
                  <a:moveTo>
                    <a:pt x="1720" y="1"/>
                  </a:moveTo>
                  <a:cubicBezTo>
                    <a:pt x="805" y="1"/>
                    <a:pt x="111" y="694"/>
                    <a:pt x="1" y="1637"/>
                  </a:cubicBezTo>
                  <a:cubicBezTo>
                    <a:pt x="1" y="2552"/>
                    <a:pt x="805" y="3356"/>
                    <a:pt x="1720" y="3356"/>
                  </a:cubicBezTo>
                  <a:cubicBezTo>
                    <a:pt x="2551" y="3356"/>
                    <a:pt x="3355" y="2552"/>
                    <a:pt x="3355" y="1637"/>
                  </a:cubicBezTo>
                  <a:cubicBezTo>
                    <a:pt x="3355" y="694"/>
                    <a:pt x="2662" y="1"/>
                    <a:pt x="17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8" name="Google Shape;2058;p55"/>
            <p:cNvSpPr/>
            <p:nvPr/>
          </p:nvSpPr>
          <p:spPr>
            <a:xfrm>
              <a:off x="2633196" y="2322634"/>
              <a:ext cx="45877" cy="45877"/>
            </a:xfrm>
            <a:custGeom>
              <a:rect b="b" l="l" r="r" t="t"/>
              <a:pathLst>
                <a:path extrusionOk="0" h="3356" w="3356">
                  <a:moveTo>
                    <a:pt x="1747" y="1"/>
                  </a:moveTo>
                  <a:cubicBezTo>
                    <a:pt x="804" y="1"/>
                    <a:pt x="0" y="694"/>
                    <a:pt x="0" y="1637"/>
                  </a:cubicBezTo>
                  <a:cubicBezTo>
                    <a:pt x="0" y="2552"/>
                    <a:pt x="694" y="3245"/>
                    <a:pt x="1608" y="3356"/>
                  </a:cubicBezTo>
                  <a:cubicBezTo>
                    <a:pt x="2440" y="3356"/>
                    <a:pt x="3244" y="2663"/>
                    <a:pt x="3355" y="1748"/>
                  </a:cubicBezTo>
                  <a:cubicBezTo>
                    <a:pt x="3355" y="805"/>
                    <a:pt x="2662" y="1"/>
                    <a:pt x="17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9" name="Google Shape;2059;p55"/>
            <p:cNvSpPr/>
            <p:nvPr/>
          </p:nvSpPr>
          <p:spPr>
            <a:xfrm>
              <a:off x="2784797" y="2322634"/>
              <a:ext cx="45877" cy="45877"/>
            </a:xfrm>
            <a:custGeom>
              <a:rect b="b" l="l" r="r" t="t"/>
              <a:pathLst>
                <a:path extrusionOk="0" h="3356" w="3356">
                  <a:moveTo>
                    <a:pt x="1609" y="1"/>
                  </a:moveTo>
                  <a:cubicBezTo>
                    <a:pt x="694" y="1"/>
                    <a:pt x="1" y="694"/>
                    <a:pt x="1" y="1637"/>
                  </a:cubicBezTo>
                  <a:cubicBezTo>
                    <a:pt x="1" y="2552"/>
                    <a:pt x="694" y="3356"/>
                    <a:pt x="1609" y="3356"/>
                  </a:cubicBezTo>
                  <a:cubicBezTo>
                    <a:pt x="2551" y="3356"/>
                    <a:pt x="3355" y="2552"/>
                    <a:pt x="3355" y="1637"/>
                  </a:cubicBezTo>
                  <a:cubicBezTo>
                    <a:pt x="3355" y="694"/>
                    <a:pt x="2551" y="1"/>
                    <a:pt x="16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0" name="Google Shape;2060;p55"/>
            <p:cNvSpPr/>
            <p:nvPr/>
          </p:nvSpPr>
          <p:spPr>
            <a:xfrm>
              <a:off x="2934879" y="2322483"/>
              <a:ext cx="47394" cy="46027"/>
            </a:xfrm>
            <a:custGeom>
              <a:rect b="b" l="l" r="r" t="t"/>
              <a:pathLst>
                <a:path extrusionOk="0" h="3367" w="3467">
                  <a:moveTo>
                    <a:pt x="1661" y="0"/>
                  </a:moveTo>
                  <a:cubicBezTo>
                    <a:pt x="806" y="0"/>
                    <a:pt x="112" y="659"/>
                    <a:pt x="112" y="1509"/>
                  </a:cubicBezTo>
                  <a:cubicBezTo>
                    <a:pt x="1" y="2452"/>
                    <a:pt x="805" y="3256"/>
                    <a:pt x="1720" y="3367"/>
                  </a:cubicBezTo>
                  <a:cubicBezTo>
                    <a:pt x="2552" y="3367"/>
                    <a:pt x="3356" y="2674"/>
                    <a:pt x="3467" y="1759"/>
                  </a:cubicBezTo>
                  <a:cubicBezTo>
                    <a:pt x="3467" y="816"/>
                    <a:pt x="2773" y="12"/>
                    <a:pt x="1859" y="12"/>
                  </a:cubicBezTo>
                  <a:cubicBezTo>
                    <a:pt x="1792" y="4"/>
                    <a:pt x="1726" y="0"/>
                    <a:pt x="16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1" name="Google Shape;2061;p55"/>
            <p:cNvSpPr/>
            <p:nvPr/>
          </p:nvSpPr>
          <p:spPr>
            <a:xfrm>
              <a:off x="3086493" y="2322634"/>
              <a:ext cx="47380" cy="45877"/>
            </a:xfrm>
            <a:custGeom>
              <a:rect b="b" l="l" r="r" t="t"/>
              <a:pathLst>
                <a:path extrusionOk="0" h="3356" w="3466">
                  <a:moveTo>
                    <a:pt x="1719" y="1"/>
                  </a:moveTo>
                  <a:cubicBezTo>
                    <a:pt x="804" y="1"/>
                    <a:pt x="111" y="694"/>
                    <a:pt x="111" y="1637"/>
                  </a:cubicBezTo>
                  <a:cubicBezTo>
                    <a:pt x="0" y="2552"/>
                    <a:pt x="804" y="3356"/>
                    <a:pt x="1719" y="3356"/>
                  </a:cubicBezTo>
                  <a:cubicBezTo>
                    <a:pt x="2662" y="3356"/>
                    <a:pt x="3466" y="2552"/>
                    <a:pt x="3466" y="1637"/>
                  </a:cubicBezTo>
                  <a:cubicBezTo>
                    <a:pt x="3466" y="694"/>
                    <a:pt x="2662" y="1"/>
                    <a:pt x="17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2" name="Google Shape;2062;p55"/>
            <p:cNvSpPr/>
            <p:nvPr/>
          </p:nvSpPr>
          <p:spPr>
            <a:xfrm>
              <a:off x="3238094" y="2322634"/>
              <a:ext cx="47380" cy="45877"/>
            </a:xfrm>
            <a:custGeom>
              <a:rect b="b" l="l" r="r" t="t"/>
              <a:pathLst>
                <a:path extrusionOk="0" h="3356" w="3466">
                  <a:moveTo>
                    <a:pt x="1719" y="1"/>
                  </a:moveTo>
                  <a:cubicBezTo>
                    <a:pt x="804" y="1"/>
                    <a:pt x="111" y="694"/>
                    <a:pt x="111" y="1637"/>
                  </a:cubicBezTo>
                  <a:cubicBezTo>
                    <a:pt x="0" y="2441"/>
                    <a:pt x="804" y="3245"/>
                    <a:pt x="1719" y="3356"/>
                  </a:cubicBezTo>
                  <a:cubicBezTo>
                    <a:pt x="2662" y="3356"/>
                    <a:pt x="3355" y="2552"/>
                    <a:pt x="3466" y="1637"/>
                  </a:cubicBezTo>
                  <a:cubicBezTo>
                    <a:pt x="3466" y="694"/>
                    <a:pt x="2662" y="1"/>
                    <a:pt x="17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3" name="Google Shape;2063;p55"/>
            <p:cNvSpPr/>
            <p:nvPr/>
          </p:nvSpPr>
          <p:spPr>
            <a:xfrm>
              <a:off x="3391211" y="2322634"/>
              <a:ext cx="45877" cy="45877"/>
            </a:xfrm>
            <a:custGeom>
              <a:rect b="b" l="l" r="r" t="t"/>
              <a:pathLst>
                <a:path extrusionOk="0" h="3356" w="3356">
                  <a:moveTo>
                    <a:pt x="1608" y="1"/>
                  </a:moveTo>
                  <a:cubicBezTo>
                    <a:pt x="694" y="1"/>
                    <a:pt x="0" y="694"/>
                    <a:pt x="0" y="1637"/>
                  </a:cubicBezTo>
                  <a:cubicBezTo>
                    <a:pt x="0" y="2552"/>
                    <a:pt x="694" y="3356"/>
                    <a:pt x="1608" y="3356"/>
                  </a:cubicBezTo>
                  <a:cubicBezTo>
                    <a:pt x="2551" y="3356"/>
                    <a:pt x="3244" y="2552"/>
                    <a:pt x="3244" y="1748"/>
                  </a:cubicBezTo>
                  <a:cubicBezTo>
                    <a:pt x="3355" y="694"/>
                    <a:pt x="2551" y="1"/>
                    <a:pt x="16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4" name="Google Shape;2064;p55"/>
            <p:cNvSpPr/>
            <p:nvPr/>
          </p:nvSpPr>
          <p:spPr>
            <a:xfrm>
              <a:off x="3541294" y="2322483"/>
              <a:ext cx="47394" cy="46027"/>
            </a:xfrm>
            <a:custGeom>
              <a:rect b="b" l="l" r="r" t="t"/>
              <a:pathLst>
                <a:path extrusionOk="0" h="3367" w="3467">
                  <a:moveTo>
                    <a:pt x="1805" y="0"/>
                  </a:moveTo>
                  <a:cubicBezTo>
                    <a:pt x="1741" y="0"/>
                    <a:pt x="1675" y="4"/>
                    <a:pt x="1609" y="12"/>
                  </a:cubicBezTo>
                  <a:cubicBezTo>
                    <a:pt x="805" y="12"/>
                    <a:pt x="1" y="816"/>
                    <a:pt x="112" y="1648"/>
                  </a:cubicBezTo>
                  <a:cubicBezTo>
                    <a:pt x="112" y="2563"/>
                    <a:pt x="805" y="3367"/>
                    <a:pt x="1720" y="3367"/>
                  </a:cubicBezTo>
                  <a:cubicBezTo>
                    <a:pt x="2662" y="3256"/>
                    <a:pt x="3466" y="2563"/>
                    <a:pt x="3355" y="1648"/>
                  </a:cubicBezTo>
                  <a:cubicBezTo>
                    <a:pt x="3355" y="668"/>
                    <a:pt x="2661" y="0"/>
                    <a:pt x="18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5" name="Google Shape;2065;p55"/>
            <p:cNvSpPr/>
            <p:nvPr/>
          </p:nvSpPr>
          <p:spPr>
            <a:xfrm>
              <a:off x="3692895" y="2322634"/>
              <a:ext cx="45877" cy="45877"/>
            </a:xfrm>
            <a:custGeom>
              <a:rect b="b" l="l" r="r" t="t"/>
              <a:pathLst>
                <a:path extrusionOk="0" h="3356" w="3356">
                  <a:moveTo>
                    <a:pt x="1720" y="1"/>
                  </a:moveTo>
                  <a:cubicBezTo>
                    <a:pt x="805" y="1"/>
                    <a:pt x="112" y="694"/>
                    <a:pt x="1" y="1637"/>
                  </a:cubicBezTo>
                  <a:cubicBezTo>
                    <a:pt x="1" y="2552"/>
                    <a:pt x="805" y="3245"/>
                    <a:pt x="1720" y="3356"/>
                  </a:cubicBezTo>
                  <a:cubicBezTo>
                    <a:pt x="2663" y="3356"/>
                    <a:pt x="3356" y="2552"/>
                    <a:pt x="3356" y="1637"/>
                  </a:cubicBezTo>
                  <a:cubicBezTo>
                    <a:pt x="3356" y="694"/>
                    <a:pt x="2663" y="1"/>
                    <a:pt x="17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6" name="Google Shape;2066;p55"/>
            <p:cNvSpPr/>
            <p:nvPr/>
          </p:nvSpPr>
          <p:spPr>
            <a:xfrm>
              <a:off x="3844509" y="2322634"/>
              <a:ext cx="45863" cy="45877"/>
            </a:xfrm>
            <a:custGeom>
              <a:rect b="b" l="l" r="r" t="t"/>
              <a:pathLst>
                <a:path extrusionOk="0" h="3356" w="3355">
                  <a:moveTo>
                    <a:pt x="1719" y="1"/>
                  </a:moveTo>
                  <a:cubicBezTo>
                    <a:pt x="804" y="1"/>
                    <a:pt x="111" y="694"/>
                    <a:pt x="0" y="1637"/>
                  </a:cubicBezTo>
                  <a:cubicBezTo>
                    <a:pt x="0" y="2552"/>
                    <a:pt x="804" y="3356"/>
                    <a:pt x="1719" y="3356"/>
                  </a:cubicBezTo>
                  <a:cubicBezTo>
                    <a:pt x="2662" y="3356"/>
                    <a:pt x="3355" y="2552"/>
                    <a:pt x="3355" y="1637"/>
                  </a:cubicBezTo>
                  <a:cubicBezTo>
                    <a:pt x="3355" y="694"/>
                    <a:pt x="2662" y="1"/>
                    <a:pt x="17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7" name="Google Shape;2067;p55"/>
            <p:cNvSpPr/>
            <p:nvPr/>
          </p:nvSpPr>
          <p:spPr>
            <a:xfrm>
              <a:off x="3996109" y="2322483"/>
              <a:ext cx="45877" cy="46027"/>
            </a:xfrm>
            <a:custGeom>
              <a:rect b="b" l="l" r="r" t="t"/>
              <a:pathLst>
                <a:path extrusionOk="0" h="3367" w="3356">
                  <a:moveTo>
                    <a:pt x="1660" y="0"/>
                  </a:moveTo>
                  <a:cubicBezTo>
                    <a:pt x="805" y="0"/>
                    <a:pt x="103" y="659"/>
                    <a:pt x="0" y="1509"/>
                  </a:cubicBezTo>
                  <a:cubicBezTo>
                    <a:pt x="0" y="2452"/>
                    <a:pt x="693" y="3256"/>
                    <a:pt x="1608" y="3367"/>
                  </a:cubicBezTo>
                  <a:cubicBezTo>
                    <a:pt x="2551" y="3367"/>
                    <a:pt x="3355" y="2674"/>
                    <a:pt x="3355" y="1759"/>
                  </a:cubicBezTo>
                  <a:cubicBezTo>
                    <a:pt x="3355" y="816"/>
                    <a:pt x="2773" y="12"/>
                    <a:pt x="1858" y="12"/>
                  </a:cubicBezTo>
                  <a:cubicBezTo>
                    <a:pt x="1791" y="4"/>
                    <a:pt x="1725" y="0"/>
                    <a:pt x="16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8" name="Google Shape;2068;p55"/>
            <p:cNvSpPr/>
            <p:nvPr/>
          </p:nvSpPr>
          <p:spPr>
            <a:xfrm>
              <a:off x="2557396" y="2398297"/>
              <a:ext cx="45877" cy="46013"/>
            </a:xfrm>
            <a:custGeom>
              <a:rect b="b" l="l" r="r" t="t"/>
              <a:pathLst>
                <a:path extrusionOk="0" h="3366" w="3356">
                  <a:moveTo>
                    <a:pt x="1573" y="1"/>
                  </a:moveTo>
                  <a:cubicBezTo>
                    <a:pt x="707" y="1"/>
                    <a:pt x="0" y="763"/>
                    <a:pt x="0" y="1647"/>
                  </a:cubicBezTo>
                  <a:cubicBezTo>
                    <a:pt x="0" y="2451"/>
                    <a:pt x="804" y="3366"/>
                    <a:pt x="1608" y="3366"/>
                  </a:cubicBezTo>
                  <a:cubicBezTo>
                    <a:pt x="2551" y="3366"/>
                    <a:pt x="3355" y="2562"/>
                    <a:pt x="3355" y="1647"/>
                  </a:cubicBezTo>
                  <a:cubicBezTo>
                    <a:pt x="3355" y="704"/>
                    <a:pt x="2662" y="11"/>
                    <a:pt x="1747" y="11"/>
                  </a:cubicBezTo>
                  <a:cubicBezTo>
                    <a:pt x="1688" y="4"/>
                    <a:pt x="1630" y="1"/>
                    <a:pt x="15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9" name="Google Shape;2069;p55"/>
            <p:cNvSpPr/>
            <p:nvPr/>
          </p:nvSpPr>
          <p:spPr>
            <a:xfrm>
              <a:off x="2708996" y="2398448"/>
              <a:ext cx="45877" cy="45863"/>
            </a:xfrm>
            <a:custGeom>
              <a:rect b="b" l="l" r="r" t="t"/>
              <a:pathLst>
                <a:path extrusionOk="0" h="3355" w="3356">
                  <a:moveTo>
                    <a:pt x="1747" y="0"/>
                  </a:moveTo>
                  <a:cubicBezTo>
                    <a:pt x="694" y="0"/>
                    <a:pt x="1" y="693"/>
                    <a:pt x="1" y="1636"/>
                  </a:cubicBezTo>
                  <a:cubicBezTo>
                    <a:pt x="1" y="2551"/>
                    <a:pt x="805" y="3355"/>
                    <a:pt x="1747" y="3355"/>
                  </a:cubicBezTo>
                  <a:cubicBezTo>
                    <a:pt x="2662" y="3355"/>
                    <a:pt x="3355" y="2551"/>
                    <a:pt x="3355" y="1636"/>
                  </a:cubicBezTo>
                  <a:cubicBezTo>
                    <a:pt x="3244" y="693"/>
                    <a:pt x="2551" y="0"/>
                    <a:pt x="17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0" name="Google Shape;2070;p55"/>
            <p:cNvSpPr/>
            <p:nvPr/>
          </p:nvSpPr>
          <p:spPr>
            <a:xfrm>
              <a:off x="2860597" y="2398448"/>
              <a:ext cx="45877" cy="45863"/>
            </a:xfrm>
            <a:custGeom>
              <a:rect b="b" l="l" r="r" t="t"/>
              <a:pathLst>
                <a:path extrusionOk="0" h="3355" w="3356">
                  <a:moveTo>
                    <a:pt x="1609" y="0"/>
                  </a:moveTo>
                  <a:cubicBezTo>
                    <a:pt x="694" y="0"/>
                    <a:pt x="1" y="693"/>
                    <a:pt x="1" y="1636"/>
                  </a:cubicBezTo>
                  <a:cubicBezTo>
                    <a:pt x="1" y="2551"/>
                    <a:pt x="805" y="3355"/>
                    <a:pt x="1747" y="3355"/>
                  </a:cubicBezTo>
                  <a:cubicBezTo>
                    <a:pt x="2662" y="3244"/>
                    <a:pt x="3355" y="2551"/>
                    <a:pt x="3355" y="1636"/>
                  </a:cubicBezTo>
                  <a:cubicBezTo>
                    <a:pt x="3245" y="693"/>
                    <a:pt x="2551" y="0"/>
                    <a:pt x="16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1" name="Google Shape;2071;p55"/>
            <p:cNvSpPr/>
            <p:nvPr/>
          </p:nvSpPr>
          <p:spPr>
            <a:xfrm>
              <a:off x="3010680" y="2398297"/>
              <a:ext cx="47394" cy="46013"/>
            </a:xfrm>
            <a:custGeom>
              <a:rect b="b" l="l" r="r" t="t"/>
              <a:pathLst>
                <a:path extrusionOk="0" h="3366" w="3467">
                  <a:moveTo>
                    <a:pt x="1684" y="1"/>
                  </a:moveTo>
                  <a:cubicBezTo>
                    <a:pt x="819" y="1"/>
                    <a:pt x="112" y="763"/>
                    <a:pt x="112" y="1647"/>
                  </a:cubicBezTo>
                  <a:cubicBezTo>
                    <a:pt x="1" y="2562"/>
                    <a:pt x="805" y="3366"/>
                    <a:pt x="1720" y="3366"/>
                  </a:cubicBezTo>
                  <a:cubicBezTo>
                    <a:pt x="2663" y="3366"/>
                    <a:pt x="3467" y="2562"/>
                    <a:pt x="3467" y="1647"/>
                  </a:cubicBezTo>
                  <a:cubicBezTo>
                    <a:pt x="3467" y="704"/>
                    <a:pt x="2774" y="11"/>
                    <a:pt x="1859" y="11"/>
                  </a:cubicBezTo>
                  <a:cubicBezTo>
                    <a:pt x="1800" y="4"/>
                    <a:pt x="1742" y="1"/>
                    <a:pt x="16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2" name="Google Shape;2072;p55"/>
            <p:cNvSpPr/>
            <p:nvPr/>
          </p:nvSpPr>
          <p:spPr>
            <a:xfrm>
              <a:off x="3163811" y="2398297"/>
              <a:ext cx="45863" cy="46013"/>
            </a:xfrm>
            <a:custGeom>
              <a:rect b="b" l="l" r="r" t="t"/>
              <a:pathLst>
                <a:path extrusionOk="0" h="3366" w="3355">
                  <a:moveTo>
                    <a:pt x="1781" y="1"/>
                  </a:moveTo>
                  <a:cubicBezTo>
                    <a:pt x="1725" y="1"/>
                    <a:pt x="1667" y="4"/>
                    <a:pt x="1608" y="11"/>
                  </a:cubicBezTo>
                  <a:cubicBezTo>
                    <a:pt x="693" y="11"/>
                    <a:pt x="0" y="704"/>
                    <a:pt x="0" y="1647"/>
                  </a:cubicBezTo>
                  <a:cubicBezTo>
                    <a:pt x="0" y="2562"/>
                    <a:pt x="693" y="3366"/>
                    <a:pt x="1608" y="3366"/>
                  </a:cubicBezTo>
                  <a:cubicBezTo>
                    <a:pt x="2551" y="3366"/>
                    <a:pt x="3355" y="2562"/>
                    <a:pt x="3355" y="1647"/>
                  </a:cubicBezTo>
                  <a:cubicBezTo>
                    <a:pt x="3251" y="763"/>
                    <a:pt x="2635" y="1"/>
                    <a:pt x="17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3" name="Google Shape;2073;p55"/>
            <p:cNvSpPr/>
            <p:nvPr/>
          </p:nvSpPr>
          <p:spPr>
            <a:xfrm>
              <a:off x="3313894" y="2398448"/>
              <a:ext cx="47394" cy="45863"/>
            </a:xfrm>
            <a:custGeom>
              <a:rect b="b" l="l" r="r" t="t"/>
              <a:pathLst>
                <a:path extrusionOk="0" h="3355" w="3467">
                  <a:moveTo>
                    <a:pt x="1719" y="0"/>
                  </a:moveTo>
                  <a:cubicBezTo>
                    <a:pt x="804" y="0"/>
                    <a:pt x="111" y="693"/>
                    <a:pt x="111" y="1497"/>
                  </a:cubicBezTo>
                  <a:cubicBezTo>
                    <a:pt x="0" y="2440"/>
                    <a:pt x="804" y="3244"/>
                    <a:pt x="1719" y="3355"/>
                  </a:cubicBezTo>
                  <a:cubicBezTo>
                    <a:pt x="2662" y="3355"/>
                    <a:pt x="3355" y="2551"/>
                    <a:pt x="3355" y="1636"/>
                  </a:cubicBezTo>
                  <a:cubicBezTo>
                    <a:pt x="3466" y="693"/>
                    <a:pt x="2662" y="0"/>
                    <a:pt x="17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4" name="Google Shape;2074;p55"/>
            <p:cNvSpPr/>
            <p:nvPr/>
          </p:nvSpPr>
          <p:spPr>
            <a:xfrm>
              <a:off x="3465494" y="2398448"/>
              <a:ext cx="45877" cy="45863"/>
            </a:xfrm>
            <a:custGeom>
              <a:rect b="b" l="l" r="r" t="t"/>
              <a:pathLst>
                <a:path extrusionOk="0" h="3355" w="3356">
                  <a:moveTo>
                    <a:pt x="1720" y="0"/>
                  </a:moveTo>
                  <a:cubicBezTo>
                    <a:pt x="805" y="0"/>
                    <a:pt x="111" y="693"/>
                    <a:pt x="111" y="1636"/>
                  </a:cubicBezTo>
                  <a:cubicBezTo>
                    <a:pt x="1" y="2551"/>
                    <a:pt x="805" y="3355"/>
                    <a:pt x="1720" y="3355"/>
                  </a:cubicBezTo>
                  <a:cubicBezTo>
                    <a:pt x="2662" y="3355"/>
                    <a:pt x="3355" y="2551"/>
                    <a:pt x="3355" y="1636"/>
                  </a:cubicBezTo>
                  <a:cubicBezTo>
                    <a:pt x="3355" y="693"/>
                    <a:pt x="2662" y="0"/>
                    <a:pt x="17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5" name="Google Shape;2075;p55"/>
            <p:cNvSpPr/>
            <p:nvPr/>
          </p:nvSpPr>
          <p:spPr>
            <a:xfrm>
              <a:off x="3617094" y="2398448"/>
              <a:ext cx="47394" cy="45863"/>
            </a:xfrm>
            <a:custGeom>
              <a:rect b="b" l="l" r="r" t="t"/>
              <a:pathLst>
                <a:path extrusionOk="0" h="3355" w="3467">
                  <a:moveTo>
                    <a:pt x="1720" y="0"/>
                  </a:moveTo>
                  <a:cubicBezTo>
                    <a:pt x="805" y="0"/>
                    <a:pt x="1" y="693"/>
                    <a:pt x="112" y="1636"/>
                  </a:cubicBezTo>
                  <a:cubicBezTo>
                    <a:pt x="112" y="2551"/>
                    <a:pt x="805" y="3355"/>
                    <a:pt x="1720" y="3355"/>
                  </a:cubicBezTo>
                  <a:cubicBezTo>
                    <a:pt x="2662" y="3355"/>
                    <a:pt x="3356" y="2551"/>
                    <a:pt x="3356" y="1747"/>
                  </a:cubicBezTo>
                  <a:cubicBezTo>
                    <a:pt x="3466" y="693"/>
                    <a:pt x="2662" y="0"/>
                    <a:pt x="17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6" name="Google Shape;2076;p55"/>
            <p:cNvSpPr/>
            <p:nvPr/>
          </p:nvSpPr>
          <p:spPr>
            <a:xfrm>
              <a:off x="3768695" y="2398448"/>
              <a:ext cx="45877" cy="45863"/>
            </a:xfrm>
            <a:custGeom>
              <a:rect b="b" l="l" r="r" t="t"/>
              <a:pathLst>
                <a:path extrusionOk="0" h="3355" w="3356">
                  <a:moveTo>
                    <a:pt x="1720" y="0"/>
                  </a:moveTo>
                  <a:cubicBezTo>
                    <a:pt x="805" y="0"/>
                    <a:pt x="112" y="693"/>
                    <a:pt x="1" y="1497"/>
                  </a:cubicBezTo>
                  <a:cubicBezTo>
                    <a:pt x="1" y="2440"/>
                    <a:pt x="694" y="3244"/>
                    <a:pt x="1609" y="3355"/>
                  </a:cubicBezTo>
                  <a:cubicBezTo>
                    <a:pt x="2552" y="3355"/>
                    <a:pt x="3356" y="2551"/>
                    <a:pt x="3356" y="1636"/>
                  </a:cubicBezTo>
                  <a:cubicBezTo>
                    <a:pt x="3356" y="693"/>
                    <a:pt x="2663" y="0"/>
                    <a:pt x="17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7" name="Google Shape;2077;p55"/>
            <p:cNvSpPr/>
            <p:nvPr/>
          </p:nvSpPr>
          <p:spPr>
            <a:xfrm>
              <a:off x="3920309" y="2398284"/>
              <a:ext cx="47380" cy="46027"/>
            </a:xfrm>
            <a:custGeom>
              <a:rect b="b" l="l" r="r" t="t"/>
              <a:pathLst>
                <a:path extrusionOk="0" h="3367" w="3466">
                  <a:moveTo>
                    <a:pt x="1660" y="0"/>
                  </a:moveTo>
                  <a:cubicBezTo>
                    <a:pt x="805" y="0"/>
                    <a:pt x="103" y="659"/>
                    <a:pt x="0" y="1509"/>
                  </a:cubicBezTo>
                  <a:cubicBezTo>
                    <a:pt x="0" y="2452"/>
                    <a:pt x="693" y="3256"/>
                    <a:pt x="1608" y="3367"/>
                  </a:cubicBezTo>
                  <a:cubicBezTo>
                    <a:pt x="2551" y="3367"/>
                    <a:pt x="3244" y="2674"/>
                    <a:pt x="3355" y="1759"/>
                  </a:cubicBezTo>
                  <a:cubicBezTo>
                    <a:pt x="3466" y="816"/>
                    <a:pt x="2773" y="12"/>
                    <a:pt x="1858" y="12"/>
                  </a:cubicBezTo>
                  <a:cubicBezTo>
                    <a:pt x="1791" y="4"/>
                    <a:pt x="1725" y="0"/>
                    <a:pt x="16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8" name="Google Shape;2078;p55"/>
            <p:cNvSpPr/>
            <p:nvPr/>
          </p:nvSpPr>
          <p:spPr>
            <a:xfrm>
              <a:off x="2633196" y="2474248"/>
              <a:ext cx="45877" cy="45863"/>
            </a:xfrm>
            <a:custGeom>
              <a:rect b="b" l="l" r="r" t="t"/>
              <a:pathLst>
                <a:path extrusionOk="0" h="3355" w="3356">
                  <a:moveTo>
                    <a:pt x="1608" y="0"/>
                  </a:moveTo>
                  <a:cubicBezTo>
                    <a:pt x="694" y="0"/>
                    <a:pt x="0" y="693"/>
                    <a:pt x="0" y="1636"/>
                  </a:cubicBezTo>
                  <a:cubicBezTo>
                    <a:pt x="0" y="2551"/>
                    <a:pt x="694" y="3355"/>
                    <a:pt x="1608" y="3355"/>
                  </a:cubicBezTo>
                  <a:cubicBezTo>
                    <a:pt x="2551" y="3355"/>
                    <a:pt x="3355" y="2551"/>
                    <a:pt x="3355" y="1636"/>
                  </a:cubicBezTo>
                  <a:cubicBezTo>
                    <a:pt x="3355" y="693"/>
                    <a:pt x="2551" y="0"/>
                    <a:pt x="16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9" name="Google Shape;2079;p55"/>
            <p:cNvSpPr/>
            <p:nvPr/>
          </p:nvSpPr>
          <p:spPr>
            <a:xfrm>
              <a:off x="2784797" y="2474248"/>
              <a:ext cx="45877" cy="45863"/>
            </a:xfrm>
            <a:custGeom>
              <a:rect b="b" l="l" r="r" t="t"/>
              <a:pathLst>
                <a:path extrusionOk="0" h="3355" w="3356">
                  <a:moveTo>
                    <a:pt x="1609" y="0"/>
                  </a:moveTo>
                  <a:cubicBezTo>
                    <a:pt x="694" y="0"/>
                    <a:pt x="1" y="693"/>
                    <a:pt x="1" y="1636"/>
                  </a:cubicBezTo>
                  <a:cubicBezTo>
                    <a:pt x="1" y="2551"/>
                    <a:pt x="694" y="3355"/>
                    <a:pt x="1609" y="3355"/>
                  </a:cubicBezTo>
                  <a:cubicBezTo>
                    <a:pt x="2551" y="3355"/>
                    <a:pt x="3355" y="2551"/>
                    <a:pt x="3355" y="1636"/>
                  </a:cubicBezTo>
                  <a:cubicBezTo>
                    <a:pt x="3355" y="693"/>
                    <a:pt x="2551" y="0"/>
                    <a:pt x="16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0" name="Google Shape;2080;p55"/>
            <p:cNvSpPr/>
            <p:nvPr/>
          </p:nvSpPr>
          <p:spPr>
            <a:xfrm>
              <a:off x="2936397" y="2474084"/>
              <a:ext cx="45877" cy="46027"/>
            </a:xfrm>
            <a:custGeom>
              <a:rect b="b" l="l" r="r" t="t"/>
              <a:pathLst>
                <a:path extrusionOk="0" h="3367" w="3356">
                  <a:moveTo>
                    <a:pt x="1715" y="1"/>
                  </a:moveTo>
                  <a:cubicBezTo>
                    <a:pt x="1644" y="1"/>
                    <a:pt x="1572" y="4"/>
                    <a:pt x="1498" y="12"/>
                  </a:cubicBezTo>
                  <a:cubicBezTo>
                    <a:pt x="694" y="12"/>
                    <a:pt x="1" y="816"/>
                    <a:pt x="1" y="1648"/>
                  </a:cubicBezTo>
                  <a:cubicBezTo>
                    <a:pt x="1" y="2563"/>
                    <a:pt x="805" y="3367"/>
                    <a:pt x="1748" y="3367"/>
                  </a:cubicBezTo>
                  <a:cubicBezTo>
                    <a:pt x="2662" y="3256"/>
                    <a:pt x="3356" y="2563"/>
                    <a:pt x="3356" y="1648"/>
                  </a:cubicBezTo>
                  <a:cubicBezTo>
                    <a:pt x="3252" y="668"/>
                    <a:pt x="2646" y="1"/>
                    <a:pt x="17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1" name="Google Shape;2081;p55"/>
            <p:cNvSpPr/>
            <p:nvPr/>
          </p:nvSpPr>
          <p:spPr>
            <a:xfrm>
              <a:off x="3086493" y="2474097"/>
              <a:ext cx="47380" cy="46013"/>
            </a:xfrm>
            <a:custGeom>
              <a:rect b="b" l="l" r="r" t="t"/>
              <a:pathLst>
                <a:path extrusionOk="0" h="3366" w="3466">
                  <a:moveTo>
                    <a:pt x="1683" y="1"/>
                  </a:moveTo>
                  <a:cubicBezTo>
                    <a:pt x="818" y="1"/>
                    <a:pt x="111" y="763"/>
                    <a:pt x="111" y="1647"/>
                  </a:cubicBezTo>
                  <a:cubicBezTo>
                    <a:pt x="0" y="2562"/>
                    <a:pt x="804" y="3366"/>
                    <a:pt x="1719" y="3366"/>
                  </a:cubicBezTo>
                  <a:cubicBezTo>
                    <a:pt x="2662" y="3366"/>
                    <a:pt x="3466" y="2562"/>
                    <a:pt x="3466" y="1647"/>
                  </a:cubicBezTo>
                  <a:cubicBezTo>
                    <a:pt x="3466" y="704"/>
                    <a:pt x="2773" y="11"/>
                    <a:pt x="1858" y="11"/>
                  </a:cubicBezTo>
                  <a:cubicBezTo>
                    <a:pt x="1799" y="4"/>
                    <a:pt x="1741" y="1"/>
                    <a:pt x="16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2" name="Google Shape;2082;p55"/>
            <p:cNvSpPr/>
            <p:nvPr/>
          </p:nvSpPr>
          <p:spPr>
            <a:xfrm>
              <a:off x="3238094" y="2474248"/>
              <a:ext cx="47380" cy="45863"/>
            </a:xfrm>
            <a:custGeom>
              <a:rect b="b" l="l" r="r" t="t"/>
              <a:pathLst>
                <a:path extrusionOk="0" h="3355" w="3466">
                  <a:moveTo>
                    <a:pt x="1719" y="0"/>
                  </a:moveTo>
                  <a:cubicBezTo>
                    <a:pt x="915" y="0"/>
                    <a:pt x="111" y="693"/>
                    <a:pt x="111" y="1497"/>
                  </a:cubicBezTo>
                  <a:cubicBezTo>
                    <a:pt x="0" y="2440"/>
                    <a:pt x="804" y="3244"/>
                    <a:pt x="1719" y="3355"/>
                  </a:cubicBezTo>
                  <a:cubicBezTo>
                    <a:pt x="2551" y="3355"/>
                    <a:pt x="3355" y="2662"/>
                    <a:pt x="3466" y="1636"/>
                  </a:cubicBezTo>
                  <a:cubicBezTo>
                    <a:pt x="3466" y="693"/>
                    <a:pt x="2662" y="0"/>
                    <a:pt x="17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3" name="Google Shape;2083;p55"/>
            <p:cNvSpPr/>
            <p:nvPr/>
          </p:nvSpPr>
          <p:spPr>
            <a:xfrm>
              <a:off x="3389694" y="2474084"/>
              <a:ext cx="47394" cy="46027"/>
            </a:xfrm>
            <a:custGeom>
              <a:rect b="b" l="l" r="r" t="t"/>
              <a:pathLst>
                <a:path extrusionOk="0" h="3367" w="3467">
                  <a:moveTo>
                    <a:pt x="1806" y="0"/>
                  </a:moveTo>
                  <a:cubicBezTo>
                    <a:pt x="1741" y="0"/>
                    <a:pt x="1675" y="4"/>
                    <a:pt x="1609" y="12"/>
                  </a:cubicBezTo>
                  <a:cubicBezTo>
                    <a:pt x="694" y="12"/>
                    <a:pt x="0" y="816"/>
                    <a:pt x="111" y="1648"/>
                  </a:cubicBezTo>
                  <a:cubicBezTo>
                    <a:pt x="111" y="2563"/>
                    <a:pt x="915" y="3367"/>
                    <a:pt x="1858" y="3367"/>
                  </a:cubicBezTo>
                  <a:cubicBezTo>
                    <a:pt x="2773" y="3256"/>
                    <a:pt x="3466" y="2452"/>
                    <a:pt x="3355" y="1509"/>
                  </a:cubicBezTo>
                  <a:cubicBezTo>
                    <a:pt x="3355" y="659"/>
                    <a:pt x="2661" y="0"/>
                    <a:pt x="18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4" name="Google Shape;2084;p55"/>
            <p:cNvSpPr/>
            <p:nvPr/>
          </p:nvSpPr>
          <p:spPr>
            <a:xfrm>
              <a:off x="3541294" y="2474248"/>
              <a:ext cx="45877" cy="45863"/>
            </a:xfrm>
            <a:custGeom>
              <a:rect b="b" l="l" r="r" t="t"/>
              <a:pathLst>
                <a:path extrusionOk="0" h="3355" w="3356">
                  <a:moveTo>
                    <a:pt x="1720" y="0"/>
                  </a:moveTo>
                  <a:cubicBezTo>
                    <a:pt x="805" y="0"/>
                    <a:pt x="1" y="804"/>
                    <a:pt x="112" y="1747"/>
                  </a:cubicBezTo>
                  <a:cubicBezTo>
                    <a:pt x="112" y="2551"/>
                    <a:pt x="805" y="3355"/>
                    <a:pt x="1720" y="3355"/>
                  </a:cubicBezTo>
                  <a:cubicBezTo>
                    <a:pt x="2662" y="3355"/>
                    <a:pt x="3355" y="2551"/>
                    <a:pt x="3355" y="1636"/>
                  </a:cubicBezTo>
                  <a:cubicBezTo>
                    <a:pt x="3355" y="693"/>
                    <a:pt x="2662" y="0"/>
                    <a:pt x="17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5" name="Google Shape;2085;p55"/>
            <p:cNvSpPr/>
            <p:nvPr/>
          </p:nvSpPr>
          <p:spPr>
            <a:xfrm>
              <a:off x="3692895" y="2474248"/>
              <a:ext cx="45877" cy="45863"/>
            </a:xfrm>
            <a:custGeom>
              <a:rect b="b" l="l" r="r" t="t"/>
              <a:pathLst>
                <a:path extrusionOk="0" h="3355" w="3356">
                  <a:moveTo>
                    <a:pt x="1720" y="0"/>
                  </a:moveTo>
                  <a:cubicBezTo>
                    <a:pt x="805" y="0"/>
                    <a:pt x="112" y="693"/>
                    <a:pt x="1" y="1636"/>
                  </a:cubicBezTo>
                  <a:cubicBezTo>
                    <a:pt x="1" y="2551"/>
                    <a:pt x="805" y="3355"/>
                    <a:pt x="1720" y="3355"/>
                  </a:cubicBezTo>
                  <a:cubicBezTo>
                    <a:pt x="2663" y="3355"/>
                    <a:pt x="3356" y="2551"/>
                    <a:pt x="3356" y="1636"/>
                  </a:cubicBezTo>
                  <a:cubicBezTo>
                    <a:pt x="3356" y="693"/>
                    <a:pt x="2663" y="0"/>
                    <a:pt x="17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6" name="Google Shape;2086;p55"/>
            <p:cNvSpPr/>
            <p:nvPr/>
          </p:nvSpPr>
          <p:spPr>
            <a:xfrm>
              <a:off x="2708996" y="2550048"/>
              <a:ext cx="45877" cy="45877"/>
            </a:xfrm>
            <a:custGeom>
              <a:rect b="b" l="l" r="r" t="t"/>
              <a:pathLst>
                <a:path extrusionOk="0" h="3356" w="3356">
                  <a:moveTo>
                    <a:pt x="1609" y="0"/>
                  </a:moveTo>
                  <a:cubicBezTo>
                    <a:pt x="694" y="0"/>
                    <a:pt x="1" y="693"/>
                    <a:pt x="1" y="1636"/>
                  </a:cubicBezTo>
                  <a:cubicBezTo>
                    <a:pt x="1" y="2551"/>
                    <a:pt x="805" y="3355"/>
                    <a:pt x="1747" y="3355"/>
                  </a:cubicBezTo>
                  <a:cubicBezTo>
                    <a:pt x="2551" y="3355"/>
                    <a:pt x="3244" y="2551"/>
                    <a:pt x="3355" y="1747"/>
                  </a:cubicBezTo>
                  <a:cubicBezTo>
                    <a:pt x="3355" y="693"/>
                    <a:pt x="2662" y="0"/>
                    <a:pt x="16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7" name="Google Shape;2087;p55"/>
            <p:cNvSpPr/>
            <p:nvPr/>
          </p:nvSpPr>
          <p:spPr>
            <a:xfrm>
              <a:off x="2860597" y="2550048"/>
              <a:ext cx="45877" cy="45877"/>
            </a:xfrm>
            <a:custGeom>
              <a:rect b="b" l="l" r="r" t="t"/>
              <a:pathLst>
                <a:path extrusionOk="0" h="3356" w="3356">
                  <a:moveTo>
                    <a:pt x="1609" y="0"/>
                  </a:moveTo>
                  <a:cubicBezTo>
                    <a:pt x="694" y="0"/>
                    <a:pt x="1" y="693"/>
                    <a:pt x="1" y="1636"/>
                  </a:cubicBezTo>
                  <a:cubicBezTo>
                    <a:pt x="1" y="2551"/>
                    <a:pt x="694" y="3355"/>
                    <a:pt x="1609" y="3355"/>
                  </a:cubicBezTo>
                  <a:cubicBezTo>
                    <a:pt x="2551" y="3355"/>
                    <a:pt x="3355" y="2551"/>
                    <a:pt x="3355" y="1636"/>
                  </a:cubicBezTo>
                  <a:cubicBezTo>
                    <a:pt x="3355" y="693"/>
                    <a:pt x="2551" y="0"/>
                    <a:pt x="16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8" name="Google Shape;2088;p55"/>
            <p:cNvSpPr/>
            <p:nvPr/>
          </p:nvSpPr>
          <p:spPr>
            <a:xfrm>
              <a:off x="3162294" y="2550048"/>
              <a:ext cx="47380" cy="45877"/>
            </a:xfrm>
            <a:custGeom>
              <a:rect b="b" l="l" r="r" t="t"/>
              <a:pathLst>
                <a:path extrusionOk="0" h="3356" w="3466">
                  <a:moveTo>
                    <a:pt x="1719" y="0"/>
                  </a:moveTo>
                  <a:cubicBezTo>
                    <a:pt x="804" y="0"/>
                    <a:pt x="0" y="804"/>
                    <a:pt x="111" y="1747"/>
                  </a:cubicBezTo>
                  <a:cubicBezTo>
                    <a:pt x="111" y="2551"/>
                    <a:pt x="804" y="3355"/>
                    <a:pt x="1719" y="3355"/>
                  </a:cubicBezTo>
                  <a:cubicBezTo>
                    <a:pt x="2662" y="3355"/>
                    <a:pt x="3466" y="2551"/>
                    <a:pt x="3466" y="1636"/>
                  </a:cubicBezTo>
                  <a:cubicBezTo>
                    <a:pt x="3466" y="693"/>
                    <a:pt x="2662" y="0"/>
                    <a:pt x="17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9" name="Google Shape;2089;p55"/>
            <p:cNvSpPr/>
            <p:nvPr/>
          </p:nvSpPr>
          <p:spPr>
            <a:xfrm>
              <a:off x="3313894" y="2550048"/>
              <a:ext cx="47394" cy="45877"/>
            </a:xfrm>
            <a:custGeom>
              <a:rect b="b" l="l" r="r" t="t"/>
              <a:pathLst>
                <a:path extrusionOk="0" h="3356" w="3467">
                  <a:moveTo>
                    <a:pt x="1719" y="0"/>
                  </a:moveTo>
                  <a:cubicBezTo>
                    <a:pt x="804" y="0"/>
                    <a:pt x="0" y="804"/>
                    <a:pt x="111" y="1747"/>
                  </a:cubicBezTo>
                  <a:cubicBezTo>
                    <a:pt x="111" y="2551"/>
                    <a:pt x="804" y="3355"/>
                    <a:pt x="1719" y="3355"/>
                  </a:cubicBezTo>
                  <a:cubicBezTo>
                    <a:pt x="2662" y="3355"/>
                    <a:pt x="3466" y="2551"/>
                    <a:pt x="3355" y="1636"/>
                  </a:cubicBezTo>
                  <a:cubicBezTo>
                    <a:pt x="3355" y="693"/>
                    <a:pt x="2662" y="0"/>
                    <a:pt x="17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0" name="Google Shape;2090;p55"/>
            <p:cNvSpPr/>
            <p:nvPr/>
          </p:nvSpPr>
          <p:spPr>
            <a:xfrm>
              <a:off x="3465494" y="2550048"/>
              <a:ext cx="47394" cy="45877"/>
            </a:xfrm>
            <a:custGeom>
              <a:rect b="b" l="l" r="r" t="t"/>
              <a:pathLst>
                <a:path extrusionOk="0" h="3356" w="3467">
                  <a:moveTo>
                    <a:pt x="1720" y="0"/>
                  </a:moveTo>
                  <a:cubicBezTo>
                    <a:pt x="805" y="0"/>
                    <a:pt x="111" y="693"/>
                    <a:pt x="111" y="1636"/>
                  </a:cubicBezTo>
                  <a:cubicBezTo>
                    <a:pt x="1" y="2551"/>
                    <a:pt x="805" y="3355"/>
                    <a:pt x="1720" y="3355"/>
                  </a:cubicBezTo>
                  <a:cubicBezTo>
                    <a:pt x="2662" y="3355"/>
                    <a:pt x="3466" y="2551"/>
                    <a:pt x="3355" y="1636"/>
                  </a:cubicBezTo>
                  <a:cubicBezTo>
                    <a:pt x="3355" y="693"/>
                    <a:pt x="2662" y="0"/>
                    <a:pt x="17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1" name="Google Shape;2091;p55"/>
            <p:cNvSpPr/>
            <p:nvPr/>
          </p:nvSpPr>
          <p:spPr>
            <a:xfrm>
              <a:off x="3617094" y="2550048"/>
              <a:ext cx="47394" cy="45877"/>
            </a:xfrm>
            <a:custGeom>
              <a:rect b="b" l="l" r="r" t="t"/>
              <a:pathLst>
                <a:path extrusionOk="0" h="3356" w="3467">
                  <a:moveTo>
                    <a:pt x="1720" y="0"/>
                  </a:moveTo>
                  <a:cubicBezTo>
                    <a:pt x="805" y="0"/>
                    <a:pt x="1" y="693"/>
                    <a:pt x="112" y="1636"/>
                  </a:cubicBezTo>
                  <a:cubicBezTo>
                    <a:pt x="112" y="2551"/>
                    <a:pt x="805" y="3244"/>
                    <a:pt x="1609" y="3355"/>
                  </a:cubicBezTo>
                  <a:cubicBezTo>
                    <a:pt x="2552" y="3355"/>
                    <a:pt x="3356" y="2662"/>
                    <a:pt x="3356" y="1747"/>
                  </a:cubicBezTo>
                  <a:cubicBezTo>
                    <a:pt x="3466" y="693"/>
                    <a:pt x="2662" y="0"/>
                    <a:pt x="17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2" name="Google Shape;2092;p55"/>
            <p:cNvSpPr/>
            <p:nvPr/>
          </p:nvSpPr>
          <p:spPr>
            <a:xfrm>
              <a:off x="2784797" y="2625848"/>
              <a:ext cx="45877" cy="45877"/>
            </a:xfrm>
            <a:custGeom>
              <a:rect b="b" l="l" r="r" t="t"/>
              <a:pathLst>
                <a:path extrusionOk="0" h="3356" w="3356">
                  <a:moveTo>
                    <a:pt x="1609" y="0"/>
                  </a:moveTo>
                  <a:cubicBezTo>
                    <a:pt x="694" y="0"/>
                    <a:pt x="1" y="694"/>
                    <a:pt x="1" y="1636"/>
                  </a:cubicBezTo>
                  <a:cubicBezTo>
                    <a:pt x="1" y="2551"/>
                    <a:pt x="694" y="3244"/>
                    <a:pt x="1609" y="3355"/>
                  </a:cubicBezTo>
                  <a:cubicBezTo>
                    <a:pt x="2551" y="3355"/>
                    <a:pt x="3244" y="2662"/>
                    <a:pt x="3355" y="1747"/>
                  </a:cubicBezTo>
                  <a:cubicBezTo>
                    <a:pt x="3355" y="694"/>
                    <a:pt x="2662" y="0"/>
                    <a:pt x="16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3" name="Google Shape;2093;p55"/>
            <p:cNvSpPr/>
            <p:nvPr/>
          </p:nvSpPr>
          <p:spPr>
            <a:xfrm>
              <a:off x="2934879" y="2625848"/>
              <a:ext cx="47394" cy="45877"/>
            </a:xfrm>
            <a:custGeom>
              <a:rect b="b" l="l" r="r" t="t"/>
              <a:pathLst>
                <a:path extrusionOk="0" h="3356" w="3467">
                  <a:moveTo>
                    <a:pt x="1720" y="0"/>
                  </a:moveTo>
                  <a:cubicBezTo>
                    <a:pt x="805" y="0"/>
                    <a:pt x="1" y="804"/>
                    <a:pt x="112" y="1747"/>
                  </a:cubicBezTo>
                  <a:cubicBezTo>
                    <a:pt x="112" y="2551"/>
                    <a:pt x="916" y="3355"/>
                    <a:pt x="1720" y="3355"/>
                  </a:cubicBezTo>
                  <a:cubicBezTo>
                    <a:pt x="2663" y="3355"/>
                    <a:pt x="3467" y="2551"/>
                    <a:pt x="3467" y="1636"/>
                  </a:cubicBezTo>
                  <a:cubicBezTo>
                    <a:pt x="3467" y="694"/>
                    <a:pt x="2663" y="0"/>
                    <a:pt x="17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4" name="Google Shape;2094;p55"/>
            <p:cNvSpPr/>
            <p:nvPr/>
          </p:nvSpPr>
          <p:spPr>
            <a:xfrm>
              <a:off x="3086493" y="2625848"/>
              <a:ext cx="47380" cy="45877"/>
            </a:xfrm>
            <a:custGeom>
              <a:rect b="b" l="l" r="r" t="t"/>
              <a:pathLst>
                <a:path extrusionOk="0" h="3356" w="3466">
                  <a:moveTo>
                    <a:pt x="1719" y="0"/>
                  </a:moveTo>
                  <a:cubicBezTo>
                    <a:pt x="804" y="0"/>
                    <a:pt x="0" y="804"/>
                    <a:pt x="111" y="1747"/>
                  </a:cubicBezTo>
                  <a:cubicBezTo>
                    <a:pt x="111" y="2551"/>
                    <a:pt x="804" y="3355"/>
                    <a:pt x="1719" y="3355"/>
                  </a:cubicBezTo>
                  <a:cubicBezTo>
                    <a:pt x="2662" y="3355"/>
                    <a:pt x="3466" y="2551"/>
                    <a:pt x="3466" y="1636"/>
                  </a:cubicBezTo>
                  <a:cubicBezTo>
                    <a:pt x="3466" y="694"/>
                    <a:pt x="2662" y="0"/>
                    <a:pt x="17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5" name="Google Shape;2095;p55"/>
            <p:cNvSpPr/>
            <p:nvPr/>
          </p:nvSpPr>
          <p:spPr>
            <a:xfrm>
              <a:off x="3238094" y="2625684"/>
              <a:ext cx="47380" cy="46041"/>
            </a:xfrm>
            <a:custGeom>
              <a:rect b="b" l="l" r="r" t="t"/>
              <a:pathLst>
                <a:path extrusionOk="0" h="3368" w="3466">
                  <a:moveTo>
                    <a:pt x="1660" y="1"/>
                  </a:moveTo>
                  <a:cubicBezTo>
                    <a:pt x="805" y="1"/>
                    <a:pt x="111" y="659"/>
                    <a:pt x="111" y="1510"/>
                  </a:cubicBezTo>
                  <a:cubicBezTo>
                    <a:pt x="0" y="2452"/>
                    <a:pt x="804" y="3256"/>
                    <a:pt x="1719" y="3367"/>
                  </a:cubicBezTo>
                  <a:cubicBezTo>
                    <a:pt x="2551" y="3367"/>
                    <a:pt x="3355" y="2674"/>
                    <a:pt x="3355" y="1759"/>
                  </a:cubicBezTo>
                  <a:cubicBezTo>
                    <a:pt x="3466" y="816"/>
                    <a:pt x="2773" y="12"/>
                    <a:pt x="1858" y="12"/>
                  </a:cubicBezTo>
                  <a:cubicBezTo>
                    <a:pt x="1791" y="5"/>
                    <a:pt x="1725" y="1"/>
                    <a:pt x="16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6" name="Google Shape;2096;p55"/>
            <p:cNvSpPr/>
            <p:nvPr/>
          </p:nvSpPr>
          <p:spPr>
            <a:xfrm>
              <a:off x="3391211" y="2625848"/>
              <a:ext cx="45877" cy="45877"/>
            </a:xfrm>
            <a:custGeom>
              <a:rect b="b" l="l" r="r" t="t"/>
              <a:pathLst>
                <a:path extrusionOk="0" h="3356" w="3356">
                  <a:moveTo>
                    <a:pt x="1608" y="0"/>
                  </a:moveTo>
                  <a:cubicBezTo>
                    <a:pt x="694" y="0"/>
                    <a:pt x="0" y="694"/>
                    <a:pt x="0" y="1636"/>
                  </a:cubicBezTo>
                  <a:cubicBezTo>
                    <a:pt x="0" y="2551"/>
                    <a:pt x="694" y="3355"/>
                    <a:pt x="1608" y="3355"/>
                  </a:cubicBezTo>
                  <a:cubicBezTo>
                    <a:pt x="2551" y="3355"/>
                    <a:pt x="3355" y="2551"/>
                    <a:pt x="3244" y="1636"/>
                  </a:cubicBezTo>
                  <a:cubicBezTo>
                    <a:pt x="3244" y="694"/>
                    <a:pt x="2551" y="0"/>
                    <a:pt x="16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7" name="Google Shape;2097;p55"/>
            <p:cNvSpPr/>
            <p:nvPr/>
          </p:nvSpPr>
          <p:spPr>
            <a:xfrm>
              <a:off x="3541294" y="2625711"/>
              <a:ext cx="45877" cy="46013"/>
            </a:xfrm>
            <a:custGeom>
              <a:rect b="b" l="l" r="r" t="t"/>
              <a:pathLst>
                <a:path extrusionOk="0" h="3366" w="3356">
                  <a:moveTo>
                    <a:pt x="1684" y="0"/>
                  </a:moveTo>
                  <a:cubicBezTo>
                    <a:pt x="819" y="0"/>
                    <a:pt x="112" y="762"/>
                    <a:pt x="112" y="1646"/>
                  </a:cubicBezTo>
                  <a:cubicBezTo>
                    <a:pt x="1" y="2561"/>
                    <a:pt x="805" y="3365"/>
                    <a:pt x="1720" y="3365"/>
                  </a:cubicBezTo>
                  <a:cubicBezTo>
                    <a:pt x="2662" y="3365"/>
                    <a:pt x="3355" y="2561"/>
                    <a:pt x="3355" y="1646"/>
                  </a:cubicBezTo>
                  <a:cubicBezTo>
                    <a:pt x="3355" y="704"/>
                    <a:pt x="2773" y="10"/>
                    <a:pt x="1858" y="10"/>
                  </a:cubicBezTo>
                  <a:cubicBezTo>
                    <a:pt x="1800" y="3"/>
                    <a:pt x="1741" y="0"/>
                    <a:pt x="16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8" name="Google Shape;2098;p55"/>
            <p:cNvSpPr/>
            <p:nvPr/>
          </p:nvSpPr>
          <p:spPr>
            <a:xfrm>
              <a:off x="2860597" y="2701648"/>
              <a:ext cx="45877" cy="45877"/>
            </a:xfrm>
            <a:custGeom>
              <a:rect b="b" l="l" r="r" t="t"/>
              <a:pathLst>
                <a:path extrusionOk="0" h="3356" w="3356">
                  <a:moveTo>
                    <a:pt x="1609" y="1"/>
                  </a:moveTo>
                  <a:cubicBezTo>
                    <a:pt x="694" y="1"/>
                    <a:pt x="1" y="694"/>
                    <a:pt x="1" y="1636"/>
                  </a:cubicBezTo>
                  <a:cubicBezTo>
                    <a:pt x="1" y="2551"/>
                    <a:pt x="805" y="3355"/>
                    <a:pt x="1747" y="3355"/>
                  </a:cubicBezTo>
                  <a:cubicBezTo>
                    <a:pt x="2551" y="3244"/>
                    <a:pt x="3245" y="2551"/>
                    <a:pt x="3355" y="1747"/>
                  </a:cubicBezTo>
                  <a:cubicBezTo>
                    <a:pt x="3355" y="694"/>
                    <a:pt x="2662" y="1"/>
                    <a:pt x="16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9" name="Google Shape;2099;p55"/>
            <p:cNvSpPr/>
            <p:nvPr/>
          </p:nvSpPr>
          <p:spPr>
            <a:xfrm>
              <a:off x="3010680" y="2701512"/>
              <a:ext cx="47394" cy="46013"/>
            </a:xfrm>
            <a:custGeom>
              <a:rect b="b" l="l" r="r" t="t"/>
              <a:pathLst>
                <a:path extrusionOk="0" h="3366" w="3467">
                  <a:moveTo>
                    <a:pt x="1684" y="0"/>
                  </a:moveTo>
                  <a:cubicBezTo>
                    <a:pt x="819" y="0"/>
                    <a:pt x="112" y="762"/>
                    <a:pt x="112" y="1646"/>
                  </a:cubicBezTo>
                  <a:cubicBezTo>
                    <a:pt x="1" y="2561"/>
                    <a:pt x="805" y="3254"/>
                    <a:pt x="1720" y="3365"/>
                  </a:cubicBezTo>
                  <a:cubicBezTo>
                    <a:pt x="2663" y="3365"/>
                    <a:pt x="3467" y="2561"/>
                    <a:pt x="3467" y="1646"/>
                  </a:cubicBezTo>
                  <a:cubicBezTo>
                    <a:pt x="3467" y="704"/>
                    <a:pt x="2774" y="11"/>
                    <a:pt x="1859" y="11"/>
                  </a:cubicBezTo>
                  <a:cubicBezTo>
                    <a:pt x="1800" y="4"/>
                    <a:pt x="1742" y="0"/>
                    <a:pt x="16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0" name="Google Shape;2100;p55"/>
            <p:cNvSpPr/>
            <p:nvPr/>
          </p:nvSpPr>
          <p:spPr>
            <a:xfrm>
              <a:off x="3163811" y="2701512"/>
              <a:ext cx="45863" cy="46013"/>
            </a:xfrm>
            <a:custGeom>
              <a:rect b="b" l="l" r="r" t="t"/>
              <a:pathLst>
                <a:path extrusionOk="0" h="3366" w="3355">
                  <a:moveTo>
                    <a:pt x="1781" y="0"/>
                  </a:moveTo>
                  <a:cubicBezTo>
                    <a:pt x="1725" y="0"/>
                    <a:pt x="1667" y="4"/>
                    <a:pt x="1608" y="11"/>
                  </a:cubicBezTo>
                  <a:cubicBezTo>
                    <a:pt x="693" y="11"/>
                    <a:pt x="0" y="704"/>
                    <a:pt x="0" y="1646"/>
                  </a:cubicBezTo>
                  <a:cubicBezTo>
                    <a:pt x="0" y="2561"/>
                    <a:pt x="693" y="3365"/>
                    <a:pt x="1608" y="3365"/>
                  </a:cubicBezTo>
                  <a:cubicBezTo>
                    <a:pt x="2551" y="3365"/>
                    <a:pt x="3355" y="2561"/>
                    <a:pt x="3355" y="1646"/>
                  </a:cubicBezTo>
                  <a:cubicBezTo>
                    <a:pt x="3251" y="762"/>
                    <a:pt x="2635" y="0"/>
                    <a:pt x="17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1" name="Google Shape;2101;p55"/>
            <p:cNvSpPr/>
            <p:nvPr/>
          </p:nvSpPr>
          <p:spPr>
            <a:xfrm>
              <a:off x="3313894" y="2701512"/>
              <a:ext cx="47394" cy="46013"/>
            </a:xfrm>
            <a:custGeom>
              <a:rect b="b" l="l" r="r" t="t"/>
              <a:pathLst>
                <a:path extrusionOk="0" h="3366" w="3467">
                  <a:moveTo>
                    <a:pt x="1684" y="0"/>
                  </a:moveTo>
                  <a:cubicBezTo>
                    <a:pt x="818" y="0"/>
                    <a:pt x="111" y="762"/>
                    <a:pt x="111" y="1646"/>
                  </a:cubicBezTo>
                  <a:cubicBezTo>
                    <a:pt x="0" y="2561"/>
                    <a:pt x="804" y="3365"/>
                    <a:pt x="1719" y="3365"/>
                  </a:cubicBezTo>
                  <a:cubicBezTo>
                    <a:pt x="2662" y="3365"/>
                    <a:pt x="3466" y="2561"/>
                    <a:pt x="3355" y="1646"/>
                  </a:cubicBezTo>
                  <a:cubicBezTo>
                    <a:pt x="3355" y="704"/>
                    <a:pt x="2773" y="11"/>
                    <a:pt x="1858" y="11"/>
                  </a:cubicBezTo>
                  <a:cubicBezTo>
                    <a:pt x="1799" y="4"/>
                    <a:pt x="1741" y="0"/>
                    <a:pt x="16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2" name="Google Shape;2102;p55"/>
            <p:cNvSpPr/>
            <p:nvPr/>
          </p:nvSpPr>
          <p:spPr>
            <a:xfrm>
              <a:off x="3465494" y="2701648"/>
              <a:ext cx="47394" cy="45877"/>
            </a:xfrm>
            <a:custGeom>
              <a:rect b="b" l="l" r="r" t="t"/>
              <a:pathLst>
                <a:path extrusionOk="0" h="3356" w="3467">
                  <a:moveTo>
                    <a:pt x="1720" y="1"/>
                  </a:moveTo>
                  <a:cubicBezTo>
                    <a:pt x="805" y="1"/>
                    <a:pt x="1" y="694"/>
                    <a:pt x="111" y="1636"/>
                  </a:cubicBezTo>
                  <a:cubicBezTo>
                    <a:pt x="111" y="2551"/>
                    <a:pt x="805" y="3355"/>
                    <a:pt x="1720" y="3355"/>
                  </a:cubicBezTo>
                  <a:cubicBezTo>
                    <a:pt x="2662" y="3244"/>
                    <a:pt x="3466" y="2551"/>
                    <a:pt x="3355" y="1636"/>
                  </a:cubicBezTo>
                  <a:cubicBezTo>
                    <a:pt x="3355" y="694"/>
                    <a:pt x="2662" y="1"/>
                    <a:pt x="17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3" name="Google Shape;2103;p55"/>
            <p:cNvSpPr/>
            <p:nvPr/>
          </p:nvSpPr>
          <p:spPr>
            <a:xfrm>
              <a:off x="3088011" y="2777448"/>
              <a:ext cx="45863" cy="45877"/>
            </a:xfrm>
            <a:custGeom>
              <a:rect b="b" l="l" r="r" t="t"/>
              <a:pathLst>
                <a:path extrusionOk="0" h="3356" w="3355">
                  <a:moveTo>
                    <a:pt x="1608" y="1"/>
                  </a:moveTo>
                  <a:cubicBezTo>
                    <a:pt x="693" y="1"/>
                    <a:pt x="0" y="694"/>
                    <a:pt x="0" y="1636"/>
                  </a:cubicBezTo>
                  <a:cubicBezTo>
                    <a:pt x="0" y="2551"/>
                    <a:pt x="804" y="3355"/>
                    <a:pt x="1747" y="3355"/>
                  </a:cubicBezTo>
                  <a:cubicBezTo>
                    <a:pt x="2551" y="3245"/>
                    <a:pt x="3244" y="2551"/>
                    <a:pt x="3355" y="1747"/>
                  </a:cubicBezTo>
                  <a:cubicBezTo>
                    <a:pt x="3355" y="694"/>
                    <a:pt x="2662" y="1"/>
                    <a:pt x="16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4" name="Google Shape;2104;p55"/>
            <p:cNvSpPr/>
            <p:nvPr/>
          </p:nvSpPr>
          <p:spPr>
            <a:xfrm>
              <a:off x="3238094" y="2777448"/>
              <a:ext cx="47380" cy="45877"/>
            </a:xfrm>
            <a:custGeom>
              <a:rect b="b" l="l" r="r" t="t"/>
              <a:pathLst>
                <a:path extrusionOk="0" h="3356" w="3466">
                  <a:moveTo>
                    <a:pt x="1719" y="1"/>
                  </a:moveTo>
                  <a:cubicBezTo>
                    <a:pt x="804" y="1"/>
                    <a:pt x="111" y="694"/>
                    <a:pt x="111" y="1636"/>
                  </a:cubicBezTo>
                  <a:cubicBezTo>
                    <a:pt x="0" y="2551"/>
                    <a:pt x="804" y="3355"/>
                    <a:pt x="1719" y="3355"/>
                  </a:cubicBezTo>
                  <a:cubicBezTo>
                    <a:pt x="2662" y="3355"/>
                    <a:pt x="3355" y="2551"/>
                    <a:pt x="3466" y="1636"/>
                  </a:cubicBezTo>
                  <a:cubicBezTo>
                    <a:pt x="3466" y="694"/>
                    <a:pt x="2662" y="1"/>
                    <a:pt x="17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5" name="Google Shape;2105;p55"/>
            <p:cNvSpPr/>
            <p:nvPr/>
          </p:nvSpPr>
          <p:spPr>
            <a:xfrm>
              <a:off x="2784797" y="2171033"/>
              <a:ext cx="45877" cy="45877"/>
            </a:xfrm>
            <a:custGeom>
              <a:rect b="b" l="l" r="r" t="t"/>
              <a:pathLst>
                <a:path extrusionOk="0" h="3356" w="3356">
                  <a:moveTo>
                    <a:pt x="1609" y="1"/>
                  </a:moveTo>
                  <a:cubicBezTo>
                    <a:pt x="694" y="1"/>
                    <a:pt x="1" y="694"/>
                    <a:pt x="1" y="1636"/>
                  </a:cubicBezTo>
                  <a:cubicBezTo>
                    <a:pt x="1" y="2551"/>
                    <a:pt x="694" y="3245"/>
                    <a:pt x="1609" y="3355"/>
                  </a:cubicBezTo>
                  <a:cubicBezTo>
                    <a:pt x="2551" y="3355"/>
                    <a:pt x="3244" y="2662"/>
                    <a:pt x="3355" y="1747"/>
                  </a:cubicBezTo>
                  <a:cubicBezTo>
                    <a:pt x="3355" y="694"/>
                    <a:pt x="2662" y="1"/>
                    <a:pt x="16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6" name="Google Shape;2106;p55"/>
            <p:cNvSpPr/>
            <p:nvPr/>
          </p:nvSpPr>
          <p:spPr>
            <a:xfrm>
              <a:off x="2784797" y="1564619"/>
              <a:ext cx="45877" cy="45877"/>
            </a:xfrm>
            <a:custGeom>
              <a:rect b="b" l="l" r="r" t="t"/>
              <a:pathLst>
                <a:path extrusionOk="0" h="3356" w="3356">
                  <a:moveTo>
                    <a:pt x="1609" y="1"/>
                  </a:moveTo>
                  <a:cubicBezTo>
                    <a:pt x="694" y="1"/>
                    <a:pt x="1" y="694"/>
                    <a:pt x="1" y="1637"/>
                  </a:cubicBezTo>
                  <a:cubicBezTo>
                    <a:pt x="1" y="2551"/>
                    <a:pt x="694" y="3356"/>
                    <a:pt x="1609" y="3356"/>
                  </a:cubicBezTo>
                  <a:cubicBezTo>
                    <a:pt x="2551" y="3356"/>
                    <a:pt x="3355" y="2551"/>
                    <a:pt x="3355" y="1637"/>
                  </a:cubicBezTo>
                  <a:cubicBezTo>
                    <a:pt x="3355" y="694"/>
                    <a:pt x="2551" y="1"/>
                    <a:pt x="16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7" name="Google Shape;2107;p55"/>
            <p:cNvSpPr/>
            <p:nvPr/>
          </p:nvSpPr>
          <p:spPr>
            <a:xfrm>
              <a:off x="2934879" y="1564619"/>
              <a:ext cx="47394" cy="45877"/>
            </a:xfrm>
            <a:custGeom>
              <a:rect b="b" l="l" r="r" t="t"/>
              <a:pathLst>
                <a:path extrusionOk="0" h="3356" w="3467">
                  <a:moveTo>
                    <a:pt x="1720" y="1"/>
                  </a:moveTo>
                  <a:cubicBezTo>
                    <a:pt x="805" y="1"/>
                    <a:pt x="112" y="694"/>
                    <a:pt x="112" y="1637"/>
                  </a:cubicBezTo>
                  <a:cubicBezTo>
                    <a:pt x="1" y="2551"/>
                    <a:pt x="805" y="3356"/>
                    <a:pt x="1720" y="3356"/>
                  </a:cubicBezTo>
                  <a:cubicBezTo>
                    <a:pt x="2663" y="3356"/>
                    <a:pt x="3467" y="2551"/>
                    <a:pt x="3467" y="1637"/>
                  </a:cubicBezTo>
                  <a:cubicBezTo>
                    <a:pt x="3467" y="694"/>
                    <a:pt x="2663" y="1"/>
                    <a:pt x="17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8" name="Google Shape;2108;p55"/>
            <p:cNvSpPr/>
            <p:nvPr/>
          </p:nvSpPr>
          <p:spPr>
            <a:xfrm>
              <a:off x="3086493" y="1564619"/>
              <a:ext cx="47380" cy="45877"/>
            </a:xfrm>
            <a:custGeom>
              <a:rect b="b" l="l" r="r" t="t"/>
              <a:pathLst>
                <a:path extrusionOk="0" h="3356" w="3466">
                  <a:moveTo>
                    <a:pt x="1719" y="1"/>
                  </a:moveTo>
                  <a:cubicBezTo>
                    <a:pt x="804" y="1"/>
                    <a:pt x="111" y="694"/>
                    <a:pt x="111" y="1637"/>
                  </a:cubicBezTo>
                  <a:cubicBezTo>
                    <a:pt x="0" y="2551"/>
                    <a:pt x="804" y="3245"/>
                    <a:pt x="1719" y="3356"/>
                  </a:cubicBezTo>
                  <a:cubicBezTo>
                    <a:pt x="2662" y="3356"/>
                    <a:pt x="3466" y="2551"/>
                    <a:pt x="3466" y="1637"/>
                  </a:cubicBezTo>
                  <a:cubicBezTo>
                    <a:pt x="3466" y="694"/>
                    <a:pt x="2662" y="1"/>
                    <a:pt x="17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9" name="Google Shape;2109;p55"/>
            <p:cNvSpPr/>
            <p:nvPr/>
          </p:nvSpPr>
          <p:spPr>
            <a:xfrm>
              <a:off x="3239611" y="1564619"/>
              <a:ext cx="45863" cy="45877"/>
            </a:xfrm>
            <a:custGeom>
              <a:rect b="b" l="l" r="r" t="t"/>
              <a:pathLst>
                <a:path extrusionOk="0" h="3356" w="3355">
                  <a:moveTo>
                    <a:pt x="1608" y="1"/>
                  </a:moveTo>
                  <a:cubicBezTo>
                    <a:pt x="693" y="1"/>
                    <a:pt x="0" y="694"/>
                    <a:pt x="0" y="1637"/>
                  </a:cubicBezTo>
                  <a:cubicBezTo>
                    <a:pt x="0" y="2551"/>
                    <a:pt x="804" y="3356"/>
                    <a:pt x="1608" y="3356"/>
                  </a:cubicBezTo>
                  <a:cubicBezTo>
                    <a:pt x="2551" y="3356"/>
                    <a:pt x="3244" y="2551"/>
                    <a:pt x="3355" y="1747"/>
                  </a:cubicBezTo>
                  <a:cubicBezTo>
                    <a:pt x="3355" y="694"/>
                    <a:pt x="2662" y="1"/>
                    <a:pt x="16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0" name="Google Shape;2110;p55"/>
            <p:cNvSpPr/>
            <p:nvPr/>
          </p:nvSpPr>
          <p:spPr>
            <a:xfrm>
              <a:off x="3389694" y="1564619"/>
              <a:ext cx="47394" cy="45877"/>
            </a:xfrm>
            <a:custGeom>
              <a:rect b="b" l="l" r="r" t="t"/>
              <a:pathLst>
                <a:path extrusionOk="0" h="3356" w="3467">
                  <a:moveTo>
                    <a:pt x="1719" y="1"/>
                  </a:moveTo>
                  <a:cubicBezTo>
                    <a:pt x="805" y="1"/>
                    <a:pt x="111" y="694"/>
                    <a:pt x="111" y="1637"/>
                  </a:cubicBezTo>
                  <a:cubicBezTo>
                    <a:pt x="0" y="2551"/>
                    <a:pt x="805" y="3356"/>
                    <a:pt x="1719" y="3356"/>
                  </a:cubicBezTo>
                  <a:cubicBezTo>
                    <a:pt x="2662" y="3356"/>
                    <a:pt x="3466" y="2551"/>
                    <a:pt x="3355" y="1637"/>
                  </a:cubicBezTo>
                  <a:cubicBezTo>
                    <a:pt x="3355" y="694"/>
                    <a:pt x="2662" y="1"/>
                    <a:pt x="17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1" name="Google Shape;2111;p55"/>
            <p:cNvSpPr/>
            <p:nvPr/>
          </p:nvSpPr>
          <p:spPr>
            <a:xfrm>
              <a:off x="3541294" y="1564619"/>
              <a:ext cx="45877" cy="45877"/>
            </a:xfrm>
            <a:custGeom>
              <a:rect b="b" l="l" r="r" t="t"/>
              <a:pathLst>
                <a:path extrusionOk="0" h="3356" w="3356">
                  <a:moveTo>
                    <a:pt x="1720" y="1"/>
                  </a:moveTo>
                  <a:cubicBezTo>
                    <a:pt x="805" y="1"/>
                    <a:pt x="1" y="805"/>
                    <a:pt x="112" y="1747"/>
                  </a:cubicBezTo>
                  <a:cubicBezTo>
                    <a:pt x="112" y="2551"/>
                    <a:pt x="805" y="3356"/>
                    <a:pt x="1720" y="3356"/>
                  </a:cubicBezTo>
                  <a:cubicBezTo>
                    <a:pt x="2662" y="3356"/>
                    <a:pt x="3355" y="2551"/>
                    <a:pt x="3355" y="1637"/>
                  </a:cubicBezTo>
                  <a:cubicBezTo>
                    <a:pt x="3355" y="694"/>
                    <a:pt x="2662" y="1"/>
                    <a:pt x="17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2" name="Google Shape;2112;p55"/>
            <p:cNvSpPr/>
            <p:nvPr/>
          </p:nvSpPr>
          <p:spPr>
            <a:xfrm>
              <a:off x="3692895" y="1564482"/>
              <a:ext cx="45877" cy="46013"/>
            </a:xfrm>
            <a:custGeom>
              <a:rect b="b" l="l" r="r" t="t"/>
              <a:pathLst>
                <a:path extrusionOk="0" h="3366" w="3356">
                  <a:moveTo>
                    <a:pt x="1684" y="0"/>
                  </a:moveTo>
                  <a:cubicBezTo>
                    <a:pt x="818" y="0"/>
                    <a:pt x="105" y="763"/>
                    <a:pt x="1" y="1647"/>
                  </a:cubicBezTo>
                  <a:cubicBezTo>
                    <a:pt x="1" y="2561"/>
                    <a:pt x="805" y="3366"/>
                    <a:pt x="1720" y="3366"/>
                  </a:cubicBezTo>
                  <a:cubicBezTo>
                    <a:pt x="2663" y="3366"/>
                    <a:pt x="3356" y="2561"/>
                    <a:pt x="3356" y="1647"/>
                  </a:cubicBezTo>
                  <a:cubicBezTo>
                    <a:pt x="3356" y="704"/>
                    <a:pt x="2663" y="11"/>
                    <a:pt x="1859" y="11"/>
                  </a:cubicBezTo>
                  <a:cubicBezTo>
                    <a:pt x="1800" y="4"/>
                    <a:pt x="1742" y="0"/>
                    <a:pt x="16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3" name="Google Shape;2113;p55"/>
            <p:cNvSpPr/>
            <p:nvPr/>
          </p:nvSpPr>
          <p:spPr>
            <a:xfrm>
              <a:off x="3844509" y="1564482"/>
              <a:ext cx="45863" cy="46013"/>
            </a:xfrm>
            <a:custGeom>
              <a:rect b="b" l="l" r="r" t="t"/>
              <a:pathLst>
                <a:path extrusionOk="0" h="3366" w="3355">
                  <a:moveTo>
                    <a:pt x="1665" y="0"/>
                  </a:moveTo>
                  <a:cubicBezTo>
                    <a:pt x="720" y="0"/>
                    <a:pt x="104" y="763"/>
                    <a:pt x="0" y="1647"/>
                  </a:cubicBezTo>
                  <a:cubicBezTo>
                    <a:pt x="0" y="2561"/>
                    <a:pt x="804" y="3366"/>
                    <a:pt x="1719" y="3366"/>
                  </a:cubicBezTo>
                  <a:cubicBezTo>
                    <a:pt x="2662" y="3366"/>
                    <a:pt x="3355" y="2561"/>
                    <a:pt x="3355" y="1647"/>
                  </a:cubicBezTo>
                  <a:cubicBezTo>
                    <a:pt x="3355" y="704"/>
                    <a:pt x="2662" y="11"/>
                    <a:pt x="1858" y="11"/>
                  </a:cubicBezTo>
                  <a:cubicBezTo>
                    <a:pt x="1792" y="4"/>
                    <a:pt x="1728" y="0"/>
                    <a:pt x="16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4" name="Google Shape;2114;p55"/>
            <p:cNvSpPr/>
            <p:nvPr/>
          </p:nvSpPr>
          <p:spPr>
            <a:xfrm>
              <a:off x="2555879" y="1640419"/>
              <a:ext cx="47394" cy="45877"/>
            </a:xfrm>
            <a:custGeom>
              <a:rect b="b" l="l" r="r" t="t"/>
              <a:pathLst>
                <a:path extrusionOk="0" h="3356" w="3467">
                  <a:moveTo>
                    <a:pt x="1719" y="1"/>
                  </a:moveTo>
                  <a:cubicBezTo>
                    <a:pt x="915" y="1"/>
                    <a:pt x="111" y="694"/>
                    <a:pt x="111" y="1498"/>
                  </a:cubicBezTo>
                  <a:cubicBezTo>
                    <a:pt x="0" y="2441"/>
                    <a:pt x="804" y="3245"/>
                    <a:pt x="1719" y="3356"/>
                  </a:cubicBezTo>
                  <a:cubicBezTo>
                    <a:pt x="2662" y="3356"/>
                    <a:pt x="3466" y="2663"/>
                    <a:pt x="3466" y="1637"/>
                  </a:cubicBezTo>
                  <a:cubicBezTo>
                    <a:pt x="3466" y="694"/>
                    <a:pt x="2773" y="1"/>
                    <a:pt x="17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5" name="Google Shape;2115;p55"/>
            <p:cNvSpPr/>
            <p:nvPr/>
          </p:nvSpPr>
          <p:spPr>
            <a:xfrm>
              <a:off x="2707479" y="1640419"/>
              <a:ext cx="47394" cy="45877"/>
            </a:xfrm>
            <a:custGeom>
              <a:rect b="b" l="l" r="r" t="t"/>
              <a:pathLst>
                <a:path extrusionOk="0" h="3356" w="3467">
                  <a:moveTo>
                    <a:pt x="1720" y="1"/>
                  </a:moveTo>
                  <a:cubicBezTo>
                    <a:pt x="916" y="1"/>
                    <a:pt x="112" y="694"/>
                    <a:pt x="112" y="1498"/>
                  </a:cubicBezTo>
                  <a:cubicBezTo>
                    <a:pt x="1" y="2441"/>
                    <a:pt x="805" y="3245"/>
                    <a:pt x="1720" y="3356"/>
                  </a:cubicBezTo>
                  <a:cubicBezTo>
                    <a:pt x="2662" y="3356"/>
                    <a:pt x="3466" y="2663"/>
                    <a:pt x="3466" y="1637"/>
                  </a:cubicBezTo>
                  <a:cubicBezTo>
                    <a:pt x="3466" y="694"/>
                    <a:pt x="2773" y="1"/>
                    <a:pt x="17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6" name="Google Shape;2116;p55"/>
            <p:cNvSpPr/>
            <p:nvPr/>
          </p:nvSpPr>
          <p:spPr>
            <a:xfrm>
              <a:off x="2859079" y="1640419"/>
              <a:ext cx="47394" cy="45877"/>
            </a:xfrm>
            <a:custGeom>
              <a:rect b="b" l="l" r="r" t="t"/>
              <a:pathLst>
                <a:path extrusionOk="0" h="3356" w="3467">
                  <a:moveTo>
                    <a:pt x="1720" y="1"/>
                  </a:moveTo>
                  <a:cubicBezTo>
                    <a:pt x="916" y="1"/>
                    <a:pt x="112" y="694"/>
                    <a:pt x="112" y="1498"/>
                  </a:cubicBezTo>
                  <a:cubicBezTo>
                    <a:pt x="1" y="2441"/>
                    <a:pt x="805" y="3245"/>
                    <a:pt x="1720" y="3356"/>
                  </a:cubicBezTo>
                  <a:cubicBezTo>
                    <a:pt x="2662" y="3356"/>
                    <a:pt x="3356" y="2663"/>
                    <a:pt x="3466" y="1637"/>
                  </a:cubicBezTo>
                  <a:cubicBezTo>
                    <a:pt x="3466" y="694"/>
                    <a:pt x="2773" y="1"/>
                    <a:pt x="17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7" name="Google Shape;2117;p55"/>
            <p:cNvSpPr/>
            <p:nvPr/>
          </p:nvSpPr>
          <p:spPr>
            <a:xfrm>
              <a:off x="3010680" y="1640419"/>
              <a:ext cx="47394" cy="45877"/>
            </a:xfrm>
            <a:custGeom>
              <a:rect b="b" l="l" r="r" t="t"/>
              <a:pathLst>
                <a:path extrusionOk="0" h="3356" w="3467">
                  <a:moveTo>
                    <a:pt x="1720" y="1"/>
                  </a:moveTo>
                  <a:cubicBezTo>
                    <a:pt x="916" y="1"/>
                    <a:pt x="112" y="694"/>
                    <a:pt x="112" y="1498"/>
                  </a:cubicBezTo>
                  <a:cubicBezTo>
                    <a:pt x="1" y="2441"/>
                    <a:pt x="805" y="3245"/>
                    <a:pt x="1720" y="3356"/>
                  </a:cubicBezTo>
                  <a:cubicBezTo>
                    <a:pt x="2663" y="3356"/>
                    <a:pt x="3356" y="2663"/>
                    <a:pt x="3467" y="1637"/>
                  </a:cubicBezTo>
                  <a:cubicBezTo>
                    <a:pt x="3467" y="694"/>
                    <a:pt x="2774" y="1"/>
                    <a:pt x="17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8" name="Google Shape;2118;p55"/>
            <p:cNvSpPr/>
            <p:nvPr/>
          </p:nvSpPr>
          <p:spPr>
            <a:xfrm>
              <a:off x="3162294" y="1640419"/>
              <a:ext cx="47380" cy="45877"/>
            </a:xfrm>
            <a:custGeom>
              <a:rect b="b" l="l" r="r" t="t"/>
              <a:pathLst>
                <a:path extrusionOk="0" h="3356" w="3466">
                  <a:moveTo>
                    <a:pt x="1719" y="1"/>
                  </a:moveTo>
                  <a:cubicBezTo>
                    <a:pt x="915" y="1"/>
                    <a:pt x="111" y="694"/>
                    <a:pt x="111" y="1498"/>
                  </a:cubicBezTo>
                  <a:cubicBezTo>
                    <a:pt x="0" y="2441"/>
                    <a:pt x="804" y="3245"/>
                    <a:pt x="1719" y="3356"/>
                  </a:cubicBezTo>
                  <a:cubicBezTo>
                    <a:pt x="2662" y="3356"/>
                    <a:pt x="3355" y="2663"/>
                    <a:pt x="3466" y="1637"/>
                  </a:cubicBezTo>
                  <a:cubicBezTo>
                    <a:pt x="3466" y="694"/>
                    <a:pt x="2662" y="1"/>
                    <a:pt x="17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9" name="Google Shape;2119;p55"/>
            <p:cNvSpPr/>
            <p:nvPr/>
          </p:nvSpPr>
          <p:spPr>
            <a:xfrm>
              <a:off x="3315411" y="1640419"/>
              <a:ext cx="45877" cy="45877"/>
            </a:xfrm>
            <a:custGeom>
              <a:rect b="b" l="l" r="r" t="t"/>
              <a:pathLst>
                <a:path extrusionOk="0" h="3356" w="3356">
                  <a:moveTo>
                    <a:pt x="1608" y="1"/>
                  </a:moveTo>
                  <a:cubicBezTo>
                    <a:pt x="693" y="1"/>
                    <a:pt x="0" y="694"/>
                    <a:pt x="0" y="1637"/>
                  </a:cubicBezTo>
                  <a:cubicBezTo>
                    <a:pt x="0" y="2552"/>
                    <a:pt x="693" y="3245"/>
                    <a:pt x="1497" y="3356"/>
                  </a:cubicBezTo>
                  <a:cubicBezTo>
                    <a:pt x="2440" y="3356"/>
                    <a:pt x="3244" y="2663"/>
                    <a:pt x="3244" y="1748"/>
                  </a:cubicBezTo>
                  <a:cubicBezTo>
                    <a:pt x="3355" y="694"/>
                    <a:pt x="2551" y="1"/>
                    <a:pt x="16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0" name="Google Shape;2120;p55"/>
            <p:cNvSpPr/>
            <p:nvPr/>
          </p:nvSpPr>
          <p:spPr>
            <a:xfrm>
              <a:off x="3465494" y="1640419"/>
              <a:ext cx="45877" cy="45877"/>
            </a:xfrm>
            <a:custGeom>
              <a:rect b="b" l="l" r="r" t="t"/>
              <a:pathLst>
                <a:path extrusionOk="0" h="3356" w="3356">
                  <a:moveTo>
                    <a:pt x="1720" y="1"/>
                  </a:moveTo>
                  <a:cubicBezTo>
                    <a:pt x="805" y="1"/>
                    <a:pt x="111" y="694"/>
                    <a:pt x="111" y="1637"/>
                  </a:cubicBezTo>
                  <a:cubicBezTo>
                    <a:pt x="1" y="2552"/>
                    <a:pt x="805" y="3356"/>
                    <a:pt x="1720" y="3356"/>
                  </a:cubicBezTo>
                  <a:cubicBezTo>
                    <a:pt x="2662" y="3356"/>
                    <a:pt x="3355" y="2552"/>
                    <a:pt x="3355" y="1637"/>
                  </a:cubicBezTo>
                  <a:cubicBezTo>
                    <a:pt x="3355" y="694"/>
                    <a:pt x="2662" y="1"/>
                    <a:pt x="17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1" name="Google Shape;2121;p55"/>
            <p:cNvSpPr/>
            <p:nvPr/>
          </p:nvSpPr>
          <p:spPr>
            <a:xfrm>
              <a:off x="3617094" y="1640419"/>
              <a:ext cx="45877" cy="45877"/>
            </a:xfrm>
            <a:custGeom>
              <a:rect b="b" l="l" r="r" t="t"/>
              <a:pathLst>
                <a:path extrusionOk="0" h="3356" w="3356">
                  <a:moveTo>
                    <a:pt x="1720" y="1"/>
                  </a:moveTo>
                  <a:cubicBezTo>
                    <a:pt x="805" y="1"/>
                    <a:pt x="1" y="805"/>
                    <a:pt x="112" y="1748"/>
                  </a:cubicBezTo>
                  <a:cubicBezTo>
                    <a:pt x="112" y="2552"/>
                    <a:pt x="805" y="3356"/>
                    <a:pt x="1720" y="3356"/>
                  </a:cubicBezTo>
                  <a:cubicBezTo>
                    <a:pt x="2662" y="3356"/>
                    <a:pt x="3356" y="2552"/>
                    <a:pt x="3356" y="1637"/>
                  </a:cubicBezTo>
                  <a:cubicBezTo>
                    <a:pt x="3356" y="694"/>
                    <a:pt x="2662" y="1"/>
                    <a:pt x="17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2" name="Google Shape;2122;p55"/>
            <p:cNvSpPr/>
            <p:nvPr/>
          </p:nvSpPr>
          <p:spPr>
            <a:xfrm>
              <a:off x="3768695" y="1640419"/>
              <a:ext cx="47394" cy="45877"/>
            </a:xfrm>
            <a:custGeom>
              <a:rect b="b" l="l" r="r" t="t"/>
              <a:pathLst>
                <a:path extrusionOk="0" h="3356" w="3467">
                  <a:moveTo>
                    <a:pt x="1720" y="1"/>
                  </a:moveTo>
                  <a:cubicBezTo>
                    <a:pt x="805" y="1"/>
                    <a:pt x="1" y="694"/>
                    <a:pt x="1" y="1637"/>
                  </a:cubicBezTo>
                  <a:cubicBezTo>
                    <a:pt x="112" y="2552"/>
                    <a:pt x="805" y="3356"/>
                    <a:pt x="1720" y="3356"/>
                  </a:cubicBezTo>
                  <a:cubicBezTo>
                    <a:pt x="2663" y="3356"/>
                    <a:pt x="3356" y="2552"/>
                    <a:pt x="3356" y="1748"/>
                  </a:cubicBezTo>
                  <a:cubicBezTo>
                    <a:pt x="3467" y="694"/>
                    <a:pt x="2663" y="1"/>
                    <a:pt x="17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3" name="Google Shape;2123;p55"/>
            <p:cNvSpPr/>
            <p:nvPr/>
          </p:nvSpPr>
          <p:spPr>
            <a:xfrm>
              <a:off x="3920309" y="1640419"/>
              <a:ext cx="47380" cy="45877"/>
            </a:xfrm>
            <a:custGeom>
              <a:rect b="b" l="l" r="r" t="t"/>
              <a:pathLst>
                <a:path extrusionOk="0" h="3356" w="3466">
                  <a:moveTo>
                    <a:pt x="1719" y="1"/>
                  </a:moveTo>
                  <a:cubicBezTo>
                    <a:pt x="804" y="1"/>
                    <a:pt x="0" y="694"/>
                    <a:pt x="0" y="1637"/>
                  </a:cubicBezTo>
                  <a:cubicBezTo>
                    <a:pt x="0" y="2552"/>
                    <a:pt x="804" y="3245"/>
                    <a:pt x="1608" y="3356"/>
                  </a:cubicBezTo>
                  <a:cubicBezTo>
                    <a:pt x="2551" y="3356"/>
                    <a:pt x="3355" y="2663"/>
                    <a:pt x="3355" y="1748"/>
                  </a:cubicBezTo>
                  <a:cubicBezTo>
                    <a:pt x="3466" y="694"/>
                    <a:pt x="2662" y="1"/>
                    <a:pt x="17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4" name="Google Shape;2124;p55"/>
            <p:cNvSpPr/>
            <p:nvPr/>
          </p:nvSpPr>
          <p:spPr>
            <a:xfrm>
              <a:off x="2481596" y="1716219"/>
              <a:ext cx="45863" cy="45877"/>
            </a:xfrm>
            <a:custGeom>
              <a:rect b="b" l="l" r="r" t="t"/>
              <a:pathLst>
                <a:path extrusionOk="0" h="3356" w="3355">
                  <a:moveTo>
                    <a:pt x="1608" y="1"/>
                  </a:moveTo>
                  <a:cubicBezTo>
                    <a:pt x="693" y="1"/>
                    <a:pt x="0" y="694"/>
                    <a:pt x="0" y="1637"/>
                  </a:cubicBezTo>
                  <a:cubicBezTo>
                    <a:pt x="0" y="2552"/>
                    <a:pt x="804" y="3356"/>
                    <a:pt x="1608" y="3356"/>
                  </a:cubicBezTo>
                  <a:cubicBezTo>
                    <a:pt x="2551" y="3356"/>
                    <a:pt x="3355" y="2552"/>
                    <a:pt x="3355" y="1637"/>
                  </a:cubicBezTo>
                  <a:cubicBezTo>
                    <a:pt x="3355" y="694"/>
                    <a:pt x="2551" y="1"/>
                    <a:pt x="16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5" name="Google Shape;2125;p55"/>
            <p:cNvSpPr/>
            <p:nvPr/>
          </p:nvSpPr>
          <p:spPr>
            <a:xfrm>
              <a:off x="2633196" y="1716219"/>
              <a:ext cx="45877" cy="45877"/>
            </a:xfrm>
            <a:custGeom>
              <a:rect b="b" l="l" r="r" t="t"/>
              <a:pathLst>
                <a:path extrusionOk="0" h="3356" w="3356">
                  <a:moveTo>
                    <a:pt x="1747" y="1"/>
                  </a:moveTo>
                  <a:cubicBezTo>
                    <a:pt x="694" y="1"/>
                    <a:pt x="0" y="694"/>
                    <a:pt x="0" y="1637"/>
                  </a:cubicBezTo>
                  <a:cubicBezTo>
                    <a:pt x="0" y="2552"/>
                    <a:pt x="804" y="3356"/>
                    <a:pt x="1747" y="3356"/>
                  </a:cubicBezTo>
                  <a:cubicBezTo>
                    <a:pt x="2551" y="3356"/>
                    <a:pt x="3355" y="2552"/>
                    <a:pt x="3355" y="1748"/>
                  </a:cubicBezTo>
                  <a:cubicBezTo>
                    <a:pt x="3355" y="694"/>
                    <a:pt x="2662" y="1"/>
                    <a:pt x="17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6" name="Google Shape;2126;p55"/>
            <p:cNvSpPr/>
            <p:nvPr/>
          </p:nvSpPr>
          <p:spPr>
            <a:xfrm>
              <a:off x="2784797" y="1716219"/>
              <a:ext cx="45877" cy="45877"/>
            </a:xfrm>
            <a:custGeom>
              <a:rect b="b" l="l" r="r" t="t"/>
              <a:pathLst>
                <a:path extrusionOk="0" h="3356" w="3356">
                  <a:moveTo>
                    <a:pt x="1609" y="1"/>
                  </a:moveTo>
                  <a:cubicBezTo>
                    <a:pt x="694" y="1"/>
                    <a:pt x="1" y="694"/>
                    <a:pt x="1" y="1637"/>
                  </a:cubicBezTo>
                  <a:cubicBezTo>
                    <a:pt x="1" y="2552"/>
                    <a:pt x="805" y="3356"/>
                    <a:pt x="1747" y="3356"/>
                  </a:cubicBezTo>
                  <a:cubicBezTo>
                    <a:pt x="2551" y="3356"/>
                    <a:pt x="3244" y="2552"/>
                    <a:pt x="3355" y="1748"/>
                  </a:cubicBezTo>
                  <a:cubicBezTo>
                    <a:pt x="3355" y="694"/>
                    <a:pt x="2662" y="1"/>
                    <a:pt x="16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7" name="Google Shape;2127;p55"/>
            <p:cNvSpPr/>
            <p:nvPr/>
          </p:nvSpPr>
          <p:spPr>
            <a:xfrm>
              <a:off x="2936397" y="1716069"/>
              <a:ext cx="45877" cy="46027"/>
            </a:xfrm>
            <a:custGeom>
              <a:rect b="b" l="l" r="r" t="t"/>
              <a:pathLst>
                <a:path extrusionOk="0" h="3367" w="3356">
                  <a:moveTo>
                    <a:pt x="1716" y="0"/>
                  </a:moveTo>
                  <a:cubicBezTo>
                    <a:pt x="1645" y="0"/>
                    <a:pt x="1573" y="4"/>
                    <a:pt x="1498" y="12"/>
                  </a:cubicBezTo>
                  <a:cubicBezTo>
                    <a:pt x="694" y="12"/>
                    <a:pt x="1" y="816"/>
                    <a:pt x="1" y="1648"/>
                  </a:cubicBezTo>
                  <a:cubicBezTo>
                    <a:pt x="1" y="2563"/>
                    <a:pt x="805" y="3367"/>
                    <a:pt x="1748" y="3367"/>
                  </a:cubicBezTo>
                  <a:cubicBezTo>
                    <a:pt x="2662" y="3256"/>
                    <a:pt x="3356" y="2452"/>
                    <a:pt x="3356" y="1509"/>
                  </a:cubicBezTo>
                  <a:cubicBezTo>
                    <a:pt x="3253" y="659"/>
                    <a:pt x="2647" y="0"/>
                    <a:pt x="17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8" name="Google Shape;2128;p55"/>
            <p:cNvSpPr/>
            <p:nvPr/>
          </p:nvSpPr>
          <p:spPr>
            <a:xfrm>
              <a:off x="3088011" y="1716219"/>
              <a:ext cx="45863" cy="45877"/>
            </a:xfrm>
            <a:custGeom>
              <a:rect b="b" l="l" r="r" t="t"/>
              <a:pathLst>
                <a:path extrusionOk="0" h="3356" w="3355">
                  <a:moveTo>
                    <a:pt x="1608" y="1"/>
                  </a:moveTo>
                  <a:cubicBezTo>
                    <a:pt x="693" y="1"/>
                    <a:pt x="0" y="694"/>
                    <a:pt x="0" y="1637"/>
                  </a:cubicBezTo>
                  <a:cubicBezTo>
                    <a:pt x="0" y="2552"/>
                    <a:pt x="804" y="3356"/>
                    <a:pt x="1747" y="3356"/>
                  </a:cubicBezTo>
                  <a:cubicBezTo>
                    <a:pt x="2551" y="3245"/>
                    <a:pt x="3244" y="2552"/>
                    <a:pt x="3355" y="1748"/>
                  </a:cubicBezTo>
                  <a:cubicBezTo>
                    <a:pt x="3355" y="694"/>
                    <a:pt x="2662" y="1"/>
                    <a:pt x="16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9" name="Google Shape;2129;p55"/>
            <p:cNvSpPr/>
            <p:nvPr/>
          </p:nvSpPr>
          <p:spPr>
            <a:xfrm>
              <a:off x="3239611" y="1716219"/>
              <a:ext cx="45863" cy="45877"/>
            </a:xfrm>
            <a:custGeom>
              <a:rect b="b" l="l" r="r" t="t"/>
              <a:pathLst>
                <a:path extrusionOk="0" h="3356" w="3355">
                  <a:moveTo>
                    <a:pt x="1608" y="1"/>
                  </a:moveTo>
                  <a:cubicBezTo>
                    <a:pt x="693" y="1"/>
                    <a:pt x="0" y="694"/>
                    <a:pt x="0" y="1637"/>
                  </a:cubicBezTo>
                  <a:cubicBezTo>
                    <a:pt x="0" y="2552"/>
                    <a:pt x="693" y="3356"/>
                    <a:pt x="1608" y="3356"/>
                  </a:cubicBezTo>
                  <a:cubicBezTo>
                    <a:pt x="2551" y="3356"/>
                    <a:pt x="3355" y="2552"/>
                    <a:pt x="3355" y="1637"/>
                  </a:cubicBezTo>
                  <a:cubicBezTo>
                    <a:pt x="3244" y="694"/>
                    <a:pt x="2551" y="1"/>
                    <a:pt x="16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0" name="Google Shape;2130;p55"/>
            <p:cNvSpPr/>
            <p:nvPr/>
          </p:nvSpPr>
          <p:spPr>
            <a:xfrm>
              <a:off x="3389694" y="1716219"/>
              <a:ext cx="45877" cy="45877"/>
            </a:xfrm>
            <a:custGeom>
              <a:rect b="b" l="l" r="r" t="t"/>
              <a:pathLst>
                <a:path extrusionOk="0" h="3356" w="3356">
                  <a:moveTo>
                    <a:pt x="1719" y="1"/>
                  </a:moveTo>
                  <a:cubicBezTo>
                    <a:pt x="805" y="1"/>
                    <a:pt x="111" y="694"/>
                    <a:pt x="111" y="1637"/>
                  </a:cubicBezTo>
                  <a:cubicBezTo>
                    <a:pt x="0" y="2552"/>
                    <a:pt x="805" y="3356"/>
                    <a:pt x="1719" y="3356"/>
                  </a:cubicBezTo>
                  <a:cubicBezTo>
                    <a:pt x="2662" y="3356"/>
                    <a:pt x="3355" y="2552"/>
                    <a:pt x="3355" y="1637"/>
                  </a:cubicBezTo>
                  <a:cubicBezTo>
                    <a:pt x="3355" y="694"/>
                    <a:pt x="2662" y="1"/>
                    <a:pt x="17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1" name="Google Shape;2131;p55"/>
            <p:cNvSpPr/>
            <p:nvPr/>
          </p:nvSpPr>
          <p:spPr>
            <a:xfrm>
              <a:off x="3010680" y="2550048"/>
              <a:ext cx="47394" cy="45877"/>
            </a:xfrm>
            <a:custGeom>
              <a:rect b="b" l="l" r="r" t="t"/>
              <a:pathLst>
                <a:path extrusionOk="0" h="3356" w="3467">
                  <a:moveTo>
                    <a:pt x="1720" y="0"/>
                  </a:moveTo>
                  <a:cubicBezTo>
                    <a:pt x="916" y="0"/>
                    <a:pt x="112" y="693"/>
                    <a:pt x="112" y="1497"/>
                  </a:cubicBezTo>
                  <a:cubicBezTo>
                    <a:pt x="1" y="2440"/>
                    <a:pt x="805" y="3244"/>
                    <a:pt x="1720" y="3355"/>
                  </a:cubicBezTo>
                  <a:cubicBezTo>
                    <a:pt x="2663" y="3355"/>
                    <a:pt x="3356" y="2662"/>
                    <a:pt x="3467" y="1636"/>
                  </a:cubicBezTo>
                  <a:cubicBezTo>
                    <a:pt x="3467" y="693"/>
                    <a:pt x="2663" y="0"/>
                    <a:pt x="17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2" name="Google Shape;2132;p55"/>
            <p:cNvSpPr/>
            <p:nvPr/>
          </p:nvSpPr>
          <p:spPr>
            <a:xfrm>
              <a:off x="4297792" y="2171061"/>
              <a:ext cx="48911" cy="45849"/>
            </a:xfrm>
            <a:custGeom>
              <a:rect b="b" l="l" r="r" t="t"/>
              <a:pathLst>
                <a:path extrusionOk="0" h="3354" w="3578">
                  <a:moveTo>
                    <a:pt x="1867" y="1"/>
                  </a:moveTo>
                  <a:cubicBezTo>
                    <a:pt x="1548" y="1"/>
                    <a:pt x="1221" y="90"/>
                    <a:pt x="916" y="248"/>
                  </a:cubicBezTo>
                  <a:cubicBezTo>
                    <a:pt x="333" y="581"/>
                    <a:pt x="1" y="1385"/>
                    <a:pt x="223" y="2078"/>
                  </a:cubicBezTo>
                  <a:cubicBezTo>
                    <a:pt x="333" y="2771"/>
                    <a:pt x="1027" y="3353"/>
                    <a:pt x="2080" y="3353"/>
                  </a:cubicBezTo>
                  <a:cubicBezTo>
                    <a:pt x="2191" y="3243"/>
                    <a:pt x="2524" y="3021"/>
                    <a:pt x="2773" y="2771"/>
                  </a:cubicBezTo>
                  <a:cubicBezTo>
                    <a:pt x="2995" y="2549"/>
                    <a:pt x="3106" y="2189"/>
                    <a:pt x="3217" y="1856"/>
                  </a:cubicBezTo>
                  <a:cubicBezTo>
                    <a:pt x="3577" y="1274"/>
                    <a:pt x="3356" y="803"/>
                    <a:pt x="2995" y="470"/>
                  </a:cubicBezTo>
                  <a:cubicBezTo>
                    <a:pt x="2669" y="144"/>
                    <a:pt x="2274" y="1"/>
                    <a:pt x="18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3" name="Google Shape;2133;p55"/>
            <p:cNvSpPr/>
            <p:nvPr/>
          </p:nvSpPr>
          <p:spPr>
            <a:xfrm>
              <a:off x="4146192" y="2322374"/>
              <a:ext cx="47394" cy="43730"/>
            </a:xfrm>
            <a:custGeom>
              <a:rect b="b" l="l" r="r" t="t"/>
              <a:pathLst>
                <a:path extrusionOk="0" h="3199" w="3467">
                  <a:moveTo>
                    <a:pt x="1800" y="0"/>
                  </a:moveTo>
                  <a:cubicBezTo>
                    <a:pt x="1117" y="0"/>
                    <a:pt x="540" y="364"/>
                    <a:pt x="222" y="1073"/>
                  </a:cubicBezTo>
                  <a:cubicBezTo>
                    <a:pt x="1" y="1767"/>
                    <a:pt x="222" y="2682"/>
                    <a:pt x="916" y="3042"/>
                  </a:cubicBezTo>
                  <a:cubicBezTo>
                    <a:pt x="994" y="3120"/>
                    <a:pt x="1197" y="3199"/>
                    <a:pt x="1388" y="3199"/>
                  </a:cubicBezTo>
                  <a:cubicBezTo>
                    <a:pt x="1467" y="3199"/>
                    <a:pt x="1544" y="3185"/>
                    <a:pt x="1609" y="3153"/>
                  </a:cubicBezTo>
                  <a:cubicBezTo>
                    <a:pt x="2191" y="2903"/>
                    <a:pt x="2662" y="2682"/>
                    <a:pt x="3106" y="2349"/>
                  </a:cubicBezTo>
                  <a:cubicBezTo>
                    <a:pt x="3355" y="2210"/>
                    <a:pt x="3466" y="1878"/>
                    <a:pt x="3466" y="1767"/>
                  </a:cubicBezTo>
                  <a:cubicBezTo>
                    <a:pt x="3466" y="824"/>
                    <a:pt x="2884" y="131"/>
                    <a:pt x="2080" y="20"/>
                  </a:cubicBezTo>
                  <a:cubicBezTo>
                    <a:pt x="1985" y="7"/>
                    <a:pt x="1892" y="0"/>
                    <a:pt x="18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4" name="Google Shape;2134;p55"/>
            <p:cNvSpPr/>
            <p:nvPr/>
          </p:nvSpPr>
          <p:spPr>
            <a:xfrm>
              <a:off x="2630162" y="1570784"/>
              <a:ext cx="48911" cy="38987"/>
            </a:xfrm>
            <a:custGeom>
              <a:rect b="b" l="l" r="r" t="t"/>
              <a:pathLst>
                <a:path extrusionOk="0" h="2852" w="3578">
                  <a:moveTo>
                    <a:pt x="2506" y="1"/>
                  </a:moveTo>
                  <a:cubicBezTo>
                    <a:pt x="2408" y="1"/>
                    <a:pt x="2303" y="8"/>
                    <a:pt x="2191" y="21"/>
                  </a:cubicBezTo>
                  <a:lnTo>
                    <a:pt x="1137" y="354"/>
                  </a:lnTo>
                  <a:cubicBezTo>
                    <a:pt x="222" y="603"/>
                    <a:pt x="1" y="1047"/>
                    <a:pt x="333" y="1879"/>
                  </a:cubicBezTo>
                  <a:cubicBezTo>
                    <a:pt x="630" y="2450"/>
                    <a:pt x="1153" y="2851"/>
                    <a:pt x="1777" y="2851"/>
                  </a:cubicBezTo>
                  <a:cubicBezTo>
                    <a:pt x="1911" y="2851"/>
                    <a:pt x="2049" y="2833"/>
                    <a:pt x="2191" y="2794"/>
                  </a:cubicBezTo>
                  <a:cubicBezTo>
                    <a:pt x="2995" y="2683"/>
                    <a:pt x="3577" y="1990"/>
                    <a:pt x="3577" y="1186"/>
                  </a:cubicBezTo>
                  <a:cubicBezTo>
                    <a:pt x="3577" y="358"/>
                    <a:pt x="3214" y="1"/>
                    <a:pt x="25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5" name="Google Shape;2135;p55"/>
            <p:cNvSpPr/>
            <p:nvPr/>
          </p:nvSpPr>
          <p:spPr>
            <a:xfrm>
              <a:off x="3313894" y="1506261"/>
              <a:ext cx="48898" cy="28147"/>
            </a:xfrm>
            <a:custGeom>
              <a:rect b="b" l="l" r="r" t="t"/>
              <a:pathLst>
                <a:path extrusionOk="0" h="2059" w="3577">
                  <a:moveTo>
                    <a:pt x="111" y="0"/>
                  </a:moveTo>
                  <a:cubicBezTo>
                    <a:pt x="0" y="804"/>
                    <a:pt x="222" y="1386"/>
                    <a:pt x="915" y="1858"/>
                  </a:cubicBezTo>
                  <a:cubicBezTo>
                    <a:pt x="1159" y="1997"/>
                    <a:pt x="1423" y="2059"/>
                    <a:pt x="1681" y="2059"/>
                  </a:cubicBezTo>
                  <a:cubicBezTo>
                    <a:pt x="2039" y="2059"/>
                    <a:pt x="2388" y="1940"/>
                    <a:pt x="2662" y="1747"/>
                  </a:cubicBezTo>
                  <a:cubicBezTo>
                    <a:pt x="3244" y="1275"/>
                    <a:pt x="3577" y="693"/>
                    <a:pt x="32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6" name="Google Shape;2136;p55"/>
            <p:cNvSpPr/>
            <p:nvPr/>
          </p:nvSpPr>
          <p:spPr>
            <a:xfrm>
              <a:off x="3163811" y="1507765"/>
              <a:ext cx="44345" cy="26930"/>
            </a:xfrm>
            <a:custGeom>
              <a:rect b="b" l="l" r="r" t="t"/>
              <a:pathLst>
                <a:path extrusionOk="0" h="1970" w="3244">
                  <a:moveTo>
                    <a:pt x="0" y="1"/>
                  </a:moveTo>
                  <a:cubicBezTo>
                    <a:pt x="111" y="1276"/>
                    <a:pt x="693" y="1969"/>
                    <a:pt x="1608" y="1969"/>
                  </a:cubicBezTo>
                  <a:cubicBezTo>
                    <a:pt x="2662" y="1969"/>
                    <a:pt x="3244" y="1276"/>
                    <a:pt x="32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7" name="Google Shape;2137;p55"/>
            <p:cNvSpPr/>
            <p:nvPr/>
          </p:nvSpPr>
          <p:spPr>
            <a:xfrm>
              <a:off x="2937914" y="2777298"/>
              <a:ext cx="45877" cy="33519"/>
            </a:xfrm>
            <a:custGeom>
              <a:rect b="b" l="l" r="r" t="t"/>
              <a:pathLst>
                <a:path extrusionOk="0" h="2452" w="3356">
                  <a:moveTo>
                    <a:pt x="1500" y="0"/>
                  </a:moveTo>
                  <a:cubicBezTo>
                    <a:pt x="905" y="0"/>
                    <a:pt x="358" y="405"/>
                    <a:pt x="1" y="1287"/>
                  </a:cubicBezTo>
                  <a:cubicBezTo>
                    <a:pt x="943" y="1647"/>
                    <a:pt x="1969" y="1980"/>
                    <a:pt x="3023" y="2451"/>
                  </a:cubicBezTo>
                  <a:cubicBezTo>
                    <a:pt x="3355" y="1176"/>
                    <a:pt x="3023" y="372"/>
                    <a:pt x="2080" y="123"/>
                  </a:cubicBezTo>
                  <a:cubicBezTo>
                    <a:pt x="1885" y="42"/>
                    <a:pt x="1690" y="0"/>
                    <a:pt x="15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8" name="Google Shape;2138;p55"/>
            <p:cNvSpPr/>
            <p:nvPr/>
          </p:nvSpPr>
          <p:spPr>
            <a:xfrm>
              <a:off x="3389694" y="2777694"/>
              <a:ext cx="44359" cy="31605"/>
            </a:xfrm>
            <a:custGeom>
              <a:rect b="b" l="l" r="r" t="t"/>
              <a:pathLst>
                <a:path extrusionOk="0" h="2312" w="3245">
                  <a:moveTo>
                    <a:pt x="1717" y="1"/>
                  </a:moveTo>
                  <a:cubicBezTo>
                    <a:pt x="1447" y="1"/>
                    <a:pt x="1174" y="81"/>
                    <a:pt x="915" y="232"/>
                  </a:cubicBezTo>
                  <a:cubicBezTo>
                    <a:pt x="111" y="565"/>
                    <a:pt x="0" y="1369"/>
                    <a:pt x="333" y="2312"/>
                  </a:cubicBezTo>
                  <a:cubicBezTo>
                    <a:pt x="1276" y="1840"/>
                    <a:pt x="2191" y="1480"/>
                    <a:pt x="3244" y="1147"/>
                  </a:cubicBezTo>
                  <a:cubicBezTo>
                    <a:pt x="2849" y="357"/>
                    <a:pt x="2288" y="1"/>
                    <a:pt x="17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9" name="Google Shape;2139;p55"/>
            <p:cNvSpPr/>
            <p:nvPr/>
          </p:nvSpPr>
          <p:spPr>
            <a:xfrm>
              <a:off x="3467012" y="1509282"/>
              <a:ext cx="42842" cy="25413"/>
            </a:xfrm>
            <a:custGeom>
              <a:rect b="b" l="l" r="r" t="t"/>
              <a:pathLst>
                <a:path extrusionOk="0" h="1859" w="3134">
                  <a:moveTo>
                    <a:pt x="0" y="1"/>
                  </a:moveTo>
                  <a:cubicBezTo>
                    <a:pt x="111" y="1165"/>
                    <a:pt x="694" y="1858"/>
                    <a:pt x="1609" y="1858"/>
                  </a:cubicBezTo>
                  <a:cubicBezTo>
                    <a:pt x="2551" y="1858"/>
                    <a:pt x="3133" y="1276"/>
                    <a:pt x="3133" y="139"/>
                  </a:cubicBezTo>
                  <a:cubicBezTo>
                    <a:pt x="2080" y="139"/>
                    <a:pt x="1054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0" name="Google Shape;2140;p55"/>
            <p:cNvSpPr/>
            <p:nvPr/>
          </p:nvSpPr>
          <p:spPr>
            <a:xfrm>
              <a:off x="2495990" y="2323304"/>
              <a:ext cx="32986" cy="40668"/>
            </a:xfrm>
            <a:custGeom>
              <a:rect b="b" l="l" r="r" t="t"/>
              <a:pathLst>
                <a:path extrusionOk="0" h="2975" w="2413">
                  <a:moveTo>
                    <a:pt x="882" y="1"/>
                  </a:moveTo>
                  <a:cubicBezTo>
                    <a:pt x="627" y="1"/>
                    <a:pt x="336" y="69"/>
                    <a:pt x="1" y="201"/>
                  </a:cubicBezTo>
                  <a:cubicBezTo>
                    <a:pt x="555" y="1116"/>
                    <a:pt x="1027" y="1920"/>
                    <a:pt x="1609" y="2974"/>
                  </a:cubicBezTo>
                  <a:cubicBezTo>
                    <a:pt x="2413" y="1920"/>
                    <a:pt x="2413" y="1227"/>
                    <a:pt x="1942" y="645"/>
                  </a:cubicBezTo>
                  <a:cubicBezTo>
                    <a:pt x="1661" y="206"/>
                    <a:pt x="1324" y="1"/>
                    <a:pt x="8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1" name="Google Shape;2141;p55"/>
            <p:cNvSpPr/>
            <p:nvPr/>
          </p:nvSpPr>
          <p:spPr>
            <a:xfrm>
              <a:off x="3997626" y="1583579"/>
              <a:ext cx="40942" cy="26492"/>
            </a:xfrm>
            <a:custGeom>
              <a:rect b="b" l="l" r="r" t="t"/>
              <a:pathLst>
                <a:path extrusionOk="0" h="1938" w="2995">
                  <a:moveTo>
                    <a:pt x="0" y="0"/>
                  </a:moveTo>
                  <a:cubicBezTo>
                    <a:pt x="0" y="1164"/>
                    <a:pt x="361" y="1636"/>
                    <a:pt x="1165" y="1858"/>
                  </a:cubicBezTo>
                  <a:cubicBezTo>
                    <a:pt x="1353" y="1910"/>
                    <a:pt x="1524" y="1937"/>
                    <a:pt x="1681" y="1937"/>
                  </a:cubicBezTo>
                  <a:cubicBezTo>
                    <a:pt x="2194" y="1937"/>
                    <a:pt x="2570" y="1643"/>
                    <a:pt x="2995" y="943"/>
                  </a:cubicBezTo>
                  <a:cubicBezTo>
                    <a:pt x="1969" y="693"/>
                    <a:pt x="1054" y="36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2" name="Google Shape;2142;p55"/>
            <p:cNvSpPr/>
            <p:nvPr/>
          </p:nvSpPr>
          <p:spPr>
            <a:xfrm>
              <a:off x="3015232" y="1514217"/>
              <a:ext cx="39807" cy="20478"/>
            </a:xfrm>
            <a:custGeom>
              <a:rect b="b" l="l" r="r" t="t"/>
              <a:pathLst>
                <a:path extrusionOk="0" h="1498" w="2912">
                  <a:moveTo>
                    <a:pt x="2912" y="0"/>
                  </a:moveTo>
                  <a:lnTo>
                    <a:pt x="2912" y="0"/>
                  </a:lnTo>
                  <a:cubicBezTo>
                    <a:pt x="1969" y="111"/>
                    <a:pt x="943" y="222"/>
                    <a:pt x="1" y="333"/>
                  </a:cubicBezTo>
                  <a:cubicBezTo>
                    <a:pt x="361" y="1165"/>
                    <a:pt x="943" y="1497"/>
                    <a:pt x="1637" y="1497"/>
                  </a:cubicBezTo>
                  <a:cubicBezTo>
                    <a:pt x="2441" y="1387"/>
                    <a:pt x="2773" y="915"/>
                    <a:pt x="2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3" name="Google Shape;2143;p55"/>
            <p:cNvSpPr/>
            <p:nvPr/>
          </p:nvSpPr>
          <p:spPr>
            <a:xfrm>
              <a:off x="3844509" y="2474275"/>
              <a:ext cx="39424" cy="28406"/>
            </a:xfrm>
            <a:custGeom>
              <a:rect b="b" l="l" r="r" t="t"/>
              <a:pathLst>
                <a:path extrusionOk="0" h="2078" w="2884">
                  <a:moveTo>
                    <a:pt x="1739" y="0"/>
                  </a:moveTo>
                  <a:cubicBezTo>
                    <a:pt x="1449" y="0"/>
                    <a:pt x="1171" y="89"/>
                    <a:pt x="915" y="248"/>
                  </a:cubicBezTo>
                  <a:cubicBezTo>
                    <a:pt x="222" y="580"/>
                    <a:pt x="0" y="1163"/>
                    <a:pt x="111" y="2078"/>
                  </a:cubicBezTo>
                  <a:cubicBezTo>
                    <a:pt x="1026" y="1495"/>
                    <a:pt x="1969" y="1052"/>
                    <a:pt x="2884" y="469"/>
                  </a:cubicBezTo>
                  <a:cubicBezTo>
                    <a:pt x="2496" y="144"/>
                    <a:pt x="2108" y="0"/>
                    <a:pt x="17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4" name="Google Shape;2144;p55"/>
            <p:cNvSpPr/>
            <p:nvPr/>
          </p:nvSpPr>
          <p:spPr>
            <a:xfrm>
              <a:off x="4370188" y="1947037"/>
              <a:ext cx="20860" cy="39438"/>
            </a:xfrm>
            <a:custGeom>
              <a:rect b="b" l="l" r="r" t="t"/>
              <a:pathLst>
                <a:path extrusionOk="0" h="2885" w="1526">
                  <a:moveTo>
                    <a:pt x="1165" y="1"/>
                  </a:moveTo>
                  <a:lnTo>
                    <a:pt x="1165" y="1"/>
                  </a:lnTo>
                  <a:cubicBezTo>
                    <a:pt x="0" y="1249"/>
                    <a:pt x="250" y="2302"/>
                    <a:pt x="1525" y="2884"/>
                  </a:cubicBezTo>
                  <a:cubicBezTo>
                    <a:pt x="1387" y="1942"/>
                    <a:pt x="1276" y="1027"/>
                    <a:pt x="11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5" name="Google Shape;2145;p55"/>
            <p:cNvSpPr/>
            <p:nvPr/>
          </p:nvSpPr>
          <p:spPr>
            <a:xfrm>
              <a:off x="3621647" y="1519781"/>
              <a:ext cx="36403" cy="14258"/>
            </a:xfrm>
            <a:custGeom>
              <a:rect b="b" l="l" r="r" t="t"/>
              <a:pathLst>
                <a:path extrusionOk="0" h="1043" w="2663">
                  <a:moveTo>
                    <a:pt x="1056" y="0"/>
                  </a:moveTo>
                  <a:cubicBezTo>
                    <a:pt x="699" y="0"/>
                    <a:pt x="378" y="62"/>
                    <a:pt x="1" y="175"/>
                  </a:cubicBezTo>
                  <a:cubicBezTo>
                    <a:pt x="427" y="758"/>
                    <a:pt x="846" y="1042"/>
                    <a:pt x="1292" y="1042"/>
                  </a:cubicBezTo>
                  <a:cubicBezTo>
                    <a:pt x="1715" y="1042"/>
                    <a:pt x="2162" y="786"/>
                    <a:pt x="2662" y="286"/>
                  </a:cubicBezTo>
                  <a:cubicBezTo>
                    <a:pt x="1966" y="90"/>
                    <a:pt x="1485" y="0"/>
                    <a:pt x="10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6" name="Google Shape;2146;p55"/>
            <p:cNvSpPr/>
            <p:nvPr/>
          </p:nvSpPr>
          <p:spPr>
            <a:xfrm>
              <a:off x="2423225" y="1659379"/>
              <a:ext cx="26916" cy="24592"/>
            </a:xfrm>
            <a:custGeom>
              <a:rect b="b" l="l" r="r" t="t"/>
              <a:pathLst>
                <a:path extrusionOk="0" h="1799" w="1969">
                  <a:moveTo>
                    <a:pt x="1969" y="0"/>
                  </a:moveTo>
                  <a:lnTo>
                    <a:pt x="1969" y="0"/>
                  </a:lnTo>
                  <a:cubicBezTo>
                    <a:pt x="1165" y="693"/>
                    <a:pt x="583" y="1165"/>
                    <a:pt x="0" y="1747"/>
                  </a:cubicBezTo>
                  <a:cubicBezTo>
                    <a:pt x="197" y="1781"/>
                    <a:pt x="380" y="1799"/>
                    <a:pt x="549" y="1799"/>
                  </a:cubicBezTo>
                  <a:cubicBezTo>
                    <a:pt x="1473" y="1799"/>
                    <a:pt x="1969" y="1266"/>
                    <a:pt x="19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147" name="Google Shape;2147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321853">
            <a:off x="8449392" y="4235443"/>
            <a:ext cx="393918" cy="6556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151" name="Shape 2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2" name="Google Shape;2152;p56"/>
          <p:cNvSpPr txBox="1"/>
          <p:nvPr>
            <p:ph idx="2" type="title"/>
          </p:nvPr>
        </p:nvSpPr>
        <p:spPr>
          <a:xfrm>
            <a:off x="2691300" y="1948575"/>
            <a:ext cx="3734100" cy="6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2153" name="Google Shape;2153;p56"/>
          <p:cNvSpPr txBox="1"/>
          <p:nvPr>
            <p:ph type="ctrTitle"/>
          </p:nvPr>
        </p:nvSpPr>
        <p:spPr>
          <a:xfrm flipH="1">
            <a:off x="914250" y="2579950"/>
            <a:ext cx="7299900" cy="50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Inference</a:t>
            </a:r>
            <a:endParaRPr sz="34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2157" name="Shape 2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8" name="Google Shape;2158;p57"/>
          <p:cNvSpPr txBox="1"/>
          <p:nvPr>
            <p:ph type="title"/>
          </p:nvPr>
        </p:nvSpPr>
        <p:spPr>
          <a:xfrm>
            <a:off x="914400" y="506399"/>
            <a:ext cx="73152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Inference Examples</a:t>
            </a:r>
            <a:endParaRPr/>
          </a:p>
        </p:txBody>
      </p:sp>
      <p:sp>
        <p:nvSpPr>
          <p:cNvPr id="2159" name="Google Shape;2159;p57"/>
          <p:cNvSpPr txBox="1"/>
          <p:nvPr/>
        </p:nvSpPr>
        <p:spPr>
          <a:xfrm>
            <a:off x="914400" y="1370925"/>
            <a:ext cx="5763900" cy="67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On Google Colab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2163" name="Shape 2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4" name="Google Shape;2164;p58"/>
          <p:cNvSpPr txBox="1"/>
          <p:nvPr>
            <p:ph type="title"/>
          </p:nvPr>
        </p:nvSpPr>
        <p:spPr>
          <a:xfrm>
            <a:off x="914400" y="506399"/>
            <a:ext cx="73152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Examination of Low Inter-Rater Reliability</a:t>
            </a:r>
            <a:endParaRPr/>
          </a:p>
        </p:txBody>
      </p:sp>
      <p:sp>
        <p:nvSpPr>
          <p:cNvPr id="2165" name="Google Shape;2165;p58"/>
          <p:cNvSpPr txBox="1"/>
          <p:nvPr/>
        </p:nvSpPr>
        <p:spPr>
          <a:xfrm>
            <a:off x="914400" y="1599525"/>
            <a:ext cx="5763900" cy="67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On Google Colab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2169" name="Shape 2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" name="Google Shape;2170;p59"/>
          <p:cNvSpPr txBox="1"/>
          <p:nvPr>
            <p:ph type="title"/>
          </p:nvPr>
        </p:nvSpPr>
        <p:spPr>
          <a:xfrm>
            <a:off x="914400" y="506399"/>
            <a:ext cx="73152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Adversarial Prompting</a:t>
            </a:r>
            <a:endParaRPr/>
          </a:p>
        </p:txBody>
      </p:sp>
      <p:sp>
        <p:nvSpPr>
          <p:cNvPr id="2171" name="Google Shape;2171;p59"/>
          <p:cNvSpPr txBox="1"/>
          <p:nvPr/>
        </p:nvSpPr>
        <p:spPr>
          <a:xfrm>
            <a:off x="914400" y="1370925"/>
            <a:ext cx="5763900" cy="67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On Google Colab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2175" name="Shape 2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6" name="Google Shape;2176;p60"/>
          <p:cNvSpPr/>
          <p:nvPr/>
        </p:nvSpPr>
        <p:spPr>
          <a:xfrm flipH="1" rot="10800000">
            <a:off x="3209712" y="4450762"/>
            <a:ext cx="1156796" cy="708608"/>
          </a:xfrm>
          <a:custGeom>
            <a:rect b="b" l="l" r="r" t="t"/>
            <a:pathLst>
              <a:path extrusionOk="0" h="8282" w="15223">
                <a:moveTo>
                  <a:pt x="0" y="1"/>
                </a:moveTo>
                <a:cubicBezTo>
                  <a:pt x="1891" y="2425"/>
                  <a:pt x="4014" y="4641"/>
                  <a:pt x="6636" y="6221"/>
                </a:cubicBezTo>
                <a:cubicBezTo>
                  <a:pt x="8786" y="7515"/>
                  <a:pt x="11353" y="8281"/>
                  <a:pt x="13851" y="8281"/>
                </a:cubicBezTo>
                <a:cubicBezTo>
                  <a:pt x="14312" y="8281"/>
                  <a:pt x="14770" y="8255"/>
                  <a:pt x="15223" y="8202"/>
                </a:cubicBezTo>
                <a:cubicBezTo>
                  <a:pt x="14696" y="5500"/>
                  <a:pt x="14653" y="2713"/>
                  <a:pt x="1515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7" name="Google Shape;2177;p60"/>
          <p:cNvSpPr txBox="1"/>
          <p:nvPr>
            <p:ph type="ctrTitle"/>
          </p:nvPr>
        </p:nvSpPr>
        <p:spPr>
          <a:xfrm>
            <a:off x="594200" y="1937462"/>
            <a:ext cx="3651600" cy="11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rgbClr val="FFFFFF"/>
                </a:solidFill>
              </a:rPr>
              <a:t>THANKS!</a:t>
            </a:r>
            <a:endParaRPr sz="42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EFEFEF"/>
                </a:solidFill>
              </a:rPr>
              <a:t>Questions?</a:t>
            </a:r>
            <a:endParaRPr sz="2700">
              <a:solidFill>
                <a:srgbClr val="EFEFEF"/>
              </a:solidFill>
            </a:endParaRPr>
          </a:p>
        </p:txBody>
      </p:sp>
      <p:grpSp>
        <p:nvGrpSpPr>
          <p:cNvPr id="2178" name="Google Shape;2178;p60"/>
          <p:cNvGrpSpPr/>
          <p:nvPr/>
        </p:nvGrpSpPr>
        <p:grpSpPr>
          <a:xfrm>
            <a:off x="-423969" y="5060824"/>
            <a:ext cx="10175631" cy="5675140"/>
            <a:chOff x="-423969" y="4984624"/>
            <a:chExt cx="10175631" cy="5675140"/>
          </a:xfrm>
        </p:grpSpPr>
        <p:grpSp>
          <p:nvGrpSpPr>
            <p:cNvPr id="2179" name="Google Shape;2179;p60"/>
            <p:cNvGrpSpPr/>
            <p:nvPr/>
          </p:nvGrpSpPr>
          <p:grpSpPr>
            <a:xfrm>
              <a:off x="139406" y="4984624"/>
              <a:ext cx="9052681" cy="2895290"/>
              <a:chOff x="368006" y="5060824"/>
              <a:chExt cx="9052681" cy="2895290"/>
            </a:xfrm>
          </p:grpSpPr>
          <p:pic>
            <p:nvPicPr>
              <p:cNvPr id="2180" name="Google Shape;2180;p60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 rot="3925253">
                <a:off x="4244172" y="5452871"/>
                <a:ext cx="655657" cy="109121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181" name="Google Shape;2181;p60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 rot="5235721">
                <a:off x="6396773" y="5452870"/>
                <a:ext cx="655656" cy="109121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182" name="Google Shape;2182;p60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 rot="-1568322">
                <a:off x="5401922" y="5452870"/>
                <a:ext cx="655656" cy="109121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183" name="Google Shape;2183;p60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 rot="-8100013">
                <a:off x="7442073" y="5423145"/>
                <a:ext cx="655656" cy="109121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184" name="Google Shape;2184;p60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 rot="8446561">
                <a:off x="3081398" y="5452871"/>
                <a:ext cx="655656" cy="109121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185" name="Google Shape;2185;p60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 rot="799512">
                <a:off x="2092173" y="5452871"/>
                <a:ext cx="655656" cy="109121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186" name="Google Shape;2186;p60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 rot="-10362732">
                <a:off x="8611947" y="5423158"/>
                <a:ext cx="655656" cy="109121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187" name="Google Shape;2187;p60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 rot="-3496948">
                <a:off x="676647" y="5270745"/>
                <a:ext cx="655656" cy="109121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188" name="Google Shape;2188;p60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 rot="-6340918">
                <a:off x="1162617" y="5746416"/>
                <a:ext cx="935984" cy="155776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189" name="Google Shape;2189;p60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 rot="-6340918">
                <a:off x="4953267" y="5746416"/>
                <a:ext cx="935984" cy="155776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190" name="Google Shape;2190;p60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 rot="-6">
                <a:off x="3608891" y="5864191"/>
                <a:ext cx="935984" cy="155776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191" name="Google Shape;2191;p60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 rot="-3718105">
                <a:off x="2510417" y="5453116"/>
                <a:ext cx="935983" cy="155776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192" name="Google Shape;2192;p60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 rot="-8802436">
                <a:off x="6726767" y="5620929"/>
                <a:ext cx="935984" cy="155776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193" name="Google Shape;2193;p60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 rot="-2222106">
                <a:off x="8109991" y="5620916"/>
                <a:ext cx="935983" cy="155776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194" name="Google Shape;2194;p60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 rot="-8802436">
                <a:off x="7265367" y="5823379"/>
                <a:ext cx="935984" cy="155776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195" name="Google Shape;2195;p60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 rot="-8802436">
                <a:off x="4724129" y="5189879"/>
                <a:ext cx="935984" cy="155776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196" name="Google Shape;2196;p60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 rot="-8802436">
                <a:off x="730617" y="5189879"/>
                <a:ext cx="935984" cy="155776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197" name="Google Shape;2197;p60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 rot="-430228">
                <a:off x="1952946" y="5860404"/>
                <a:ext cx="1204582" cy="200479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198" name="Google Shape;2198;p60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 rot="3107203">
                <a:off x="5674497" y="5860416"/>
                <a:ext cx="1204582" cy="200479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199" name="Google Shape;2199;p60"/>
            <p:cNvGrpSpPr/>
            <p:nvPr/>
          </p:nvGrpSpPr>
          <p:grpSpPr>
            <a:xfrm>
              <a:off x="698981" y="6042299"/>
              <a:ext cx="9052681" cy="2895290"/>
              <a:chOff x="368006" y="5060824"/>
              <a:chExt cx="9052681" cy="2895290"/>
            </a:xfrm>
          </p:grpSpPr>
          <p:pic>
            <p:nvPicPr>
              <p:cNvPr id="2200" name="Google Shape;2200;p60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 rot="3925253">
                <a:off x="4244172" y="5452871"/>
                <a:ext cx="655657" cy="109121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201" name="Google Shape;2201;p60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 rot="5235721">
                <a:off x="6396773" y="5452870"/>
                <a:ext cx="655656" cy="109121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202" name="Google Shape;2202;p60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 rot="-1568322">
                <a:off x="5401922" y="5452870"/>
                <a:ext cx="655656" cy="109121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203" name="Google Shape;2203;p60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 rot="-8100013">
                <a:off x="7442073" y="5423145"/>
                <a:ext cx="655656" cy="109121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204" name="Google Shape;2204;p60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 rot="8446561">
                <a:off x="3081398" y="5452871"/>
                <a:ext cx="655656" cy="109121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205" name="Google Shape;2205;p60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 rot="799512">
                <a:off x="2092173" y="5452871"/>
                <a:ext cx="655656" cy="109121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206" name="Google Shape;2206;p60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 rot="-10362732">
                <a:off x="8611947" y="5423158"/>
                <a:ext cx="655656" cy="109121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207" name="Google Shape;2207;p60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 rot="-3496948">
                <a:off x="676647" y="5270745"/>
                <a:ext cx="655656" cy="109121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208" name="Google Shape;2208;p60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 rot="-6340918">
                <a:off x="1162617" y="5746416"/>
                <a:ext cx="935984" cy="155776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209" name="Google Shape;2209;p60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 rot="-6340918">
                <a:off x="4953267" y="5746416"/>
                <a:ext cx="935984" cy="155776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210" name="Google Shape;2210;p60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 rot="-6">
                <a:off x="3608891" y="5864191"/>
                <a:ext cx="935984" cy="155776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211" name="Google Shape;2211;p60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 rot="-3718105">
                <a:off x="2510417" y="5453116"/>
                <a:ext cx="935983" cy="155776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212" name="Google Shape;2212;p60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 rot="-8802436">
                <a:off x="6726767" y="5620929"/>
                <a:ext cx="935984" cy="155776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213" name="Google Shape;2213;p60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 rot="-2222106">
                <a:off x="8109991" y="5620916"/>
                <a:ext cx="935983" cy="155776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214" name="Google Shape;2214;p60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 rot="-8802436">
                <a:off x="7265367" y="5823379"/>
                <a:ext cx="935984" cy="155776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215" name="Google Shape;2215;p60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 rot="-8802436">
                <a:off x="4724129" y="5189879"/>
                <a:ext cx="935984" cy="155776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216" name="Google Shape;2216;p60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 rot="-8802436">
                <a:off x="730617" y="5189879"/>
                <a:ext cx="935984" cy="155776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217" name="Google Shape;2217;p60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 rot="-430228">
                <a:off x="1952946" y="5860404"/>
                <a:ext cx="1204582" cy="200479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218" name="Google Shape;2218;p60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 rot="3107203">
                <a:off x="5674497" y="5860416"/>
                <a:ext cx="1204582" cy="200479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219" name="Google Shape;2219;p60"/>
            <p:cNvGrpSpPr/>
            <p:nvPr/>
          </p:nvGrpSpPr>
          <p:grpSpPr>
            <a:xfrm>
              <a:off x="-423969" y="7096424"/>
              <a:ext cx="9052681" cy="2895290"/>
              <a:chOff x="368006" y="5060824"/>
              <a:chExt cx="9052681" cy="2895290"/>
            </a:xfrm>
          </p:grpSpPr>
          <p:pic>
            <p:nvPicPr>
              <p:cNvPr id="2220" name="Google Shape;2220;p60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 rot="3925253">
                <a:off x="4244172" y="5452871"/>
                <a:ext cx="655657" cy="109121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221" name="Google Shape;2221;p60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 rot="5235721">
                <a:off x="6396773" y="5452870"/>
                <a:ext cx="655656" cy="109121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222" name="Google Shape;2222;p60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 rot="-1568322">
                <a:off x="5401922" y="5452870"/>
                <a:ext cx="655656" cy="109121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223" name="Google Shape;2223;p60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 rot="-8100013">
                <a:off x="7442073" y="5423145"/>
                <a:ext cx="655656" cy="109121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224" name="Google Shape;2224;p60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 rot="8446561">
                <a:off x="3081398" y="5452871"/>
                <a:ext cx="655656" cy="109121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225" name="Google Shape;2225;p60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 rot="799512">
                <a:off x="2092173" y="5452871"/>
                <a:ext cx="655656" cy="109121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226" name="Google Shape;2226;p60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 rot="-10362732">
                <a:off x="8611947" y="5423158"/>
                <a:ext cx="655656" cy="109121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227" name="Google Shape;2227;p60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 rot="-3496948">
                <a:off x="676647" y="5270745"/>
                <a:ext cx="655656" cy="109121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228" name="Google Shape;2228;p60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 rot="-6340918">
                <a:off x="1162617" y="5746416"/>
                <a:ext cx="935984" cy="155776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229" name="Google Shape;2229;p60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 rot="-6340918">
                <a:off x="4953267" y="5746416"/>
                <a:ext cx="935984" cy="155776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230" name="Google Shape;2230;p60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 rot="-6">
                <a:off x="3608891" y="5864191"/>
                <a:ext cx="935984" cy="155776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231" name="Google Shape;2231;p60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 rot="-3718105">
                <a:off x="2510417" y="5453116"/>
                <a:ext cx="935983" cy="155776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232" name="Google Shape;2232;p60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 rot="-8802436">
                <a:off x="6726767" y="5620929"/>
                <a:ext cx="935984" cy="155776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233" name="Google Shape;2233;p60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 rot="-2222106">
                <a:off x="8109991" y="5620916"/>
                <a:ext cx="935983" cy="155776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234" name="Google Shape;2234;p60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 rot="-8802436">
                <a:off x="7265367" y="5823379"/>
                <a:ext cx="935984" cy="155776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235" name="Google Shape;2235;p60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 rot="-8802436">
                <a:off x="4724129" y="5189879"/>
                <a:ext cx="935984" cy="155776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236" name="Google Shape;2236;p60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 rot="-8802436">
                <a:off x="730617" y="5189879"/>
                <a:ext cx="935984" cy="155776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237" name="Google Shape;2237;p60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 rot="-430228">
                <a:off x="1952946" y="5860404"/>
                <a:ext cx="1204582" cy="200479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238" name="Google Shape;2238;p60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 rot="3107203">
                <a:off x="5674497" y="5860416"/>
                <a:ext cx="1204582" cy="200479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239" name="Google Shape;2239;p60"/>
            <p:cNvGrpSpPr/>
            <p:nvPr/>
          </p:nvGrpSpPr>
          <p:grpSpPr>
            <a:xfrm>
              <a:off x="-269669" y="5835999"/>
              <a:ext cx="9052681" cy="2895290"/>
              <a:chOff x="368006" y="5060824"/>
              <a:chExt cx="9052681" cy="2895290"/>
            </a:xfrm>
          </p:grpSpPr>
          <p:pic>
            <p:nvPicPr>
              <p:cNvPr id="2240" name="Google Shape;2240;p60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 rot="3925253">
                <a:off x="4244172" y="5452871"/>
                <a:ext cx="655657" cy="109121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241" name="Google Shape;2241;p60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 rot="5235721">
                <a:off x="6396773" y="5452870"/>
                <a:ext cx="655656" cy="109121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242" name="Google Shape;2242;p60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 rot="-1568322">
                <a:off x="5401922" y="5452870"/>
                <a:ext cx="655656" cy="109121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243" name="Google Shape;2243;p60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 rot="-8100013">
                <a:off x="7442073" y="5423145"/>
                <a:ext cx="655656" cy="109121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244" name="Google Shape;2244;p60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 rot="8446561">
                <a:off x="3081398" y="5452871"/>
                <a:ext cx="655656" cy="109121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245" name="Google Shape;2245;p60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 rot="799512">
                <a:off x="2092173" y="5452871"/>
                <a:ext cx="655656" cy="109121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246" name="Google Shape;2246;p60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 rot="-10362732">
                <a:off x="8611947" y="5423158"/>
                <a:ext cx="655656" cy="109121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247" name="Google Shape;2247;p60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 rot="-3496948">
                <a:off x="676647" y="5270745"/>
                <a:ext cx="655656" cy="109121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248" name="Google Shape;2248;p60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 rot="-6340918">
                <a:off x="1162617" y="5746416"/>
                <a:ext cx="935984" cy="155776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249" name="Google Shape;2249;p60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 rot="-6340918">
                <a:off x="4953267" y="5746416"/>
                <a:ext cx="935984" cy="155776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250" name="Google Shape;2250;p60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 rot="-6">
                <a:off x="3608891" y="5864191"/>
                <a:ext cx="935984" cy="155776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251" name="Google Shape;2251;p60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 rot="-3718105">
                <a:off x="2510417" y="5453116"/>
                <a:ext cx="935983" cy="155776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252" name="Google Shape;2252;p60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 rot="-8802436">
                <a:off x="6726767" y="5620929"/>
                <a:ext cx="935984" cy="155776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253" name="Google Shape;2253;p60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 rot="-2222106">
                <a:off x="8109991" y="5620916"/>
                <a:ext cx="935983" cy="155776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254" name="Google Shape;2254;p60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 rot="-8802436">
                <a:off x="7265367" y="5823379"/>
                <a:ext cx="935984" cy="155776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255" name="Google Shape;2255;p60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 rot="-8802436">
                <a:off x="4724129" y="5189879"/>
                <a:ext cx="935984" cy="155776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256" name="Google Shape;2256;p60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 rot="-8802436">
                <a:off x="730617" y="5189879"/>
                <a:ext cx="935984" cy="155776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257" name="Google Shape;2257;p60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 rot="-430228">
                <a:off x="1952946" y="5860404"/>
                <a:ext cx="1204582" cy="200479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258" name="Google Shape;2258;p60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 rot="3107203">
                <a:off x="5674497" y="5860416"/>
                <a:ext cx="1204582" cy="200479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259" name="Google Shape;2259;p60"/>
            <p:cNvGrpSpPr/>
            <p:nvPr/>
          </p:nvGrpSpPr>
          <p:grpSpPr>
            <a:xfrm>
              <a:off x="594193" y="7764474"/>
              <a:ext cx="9052681" cy="2895290"/>
              <a:chOff x="368006" y="5060824"/>
              <a:chExt cx="9052681" cy="2895290"/>
            </a:xfrm>
          </p:grpSpPr>
          <p:pic>
            <p:nvPicPr>
              <p:cNvPr id="2260" name="Google Shape;2260;p60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 rot="3925253">
                <a:off x="4244172" y="5452871"/>
                <a:ext cx="655657" cy="109121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261" name="Google Shape;2261;p60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 rot="5235721">
                <a:off x="6396773" y="5452870"/>
                <a:ext cx="655656" cy="109121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262" name="Google Shape;2262;p60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 rot="-1568322">
                <a:off x="5401922" y="5452870"/>
                <a:ext cx="655656" cy="109121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263" name="Google Shape;2263;p60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 rot="-8100013">
                <a:off x="7442073" y="5423145"/>
                <a:ext cx="655656" cy="109121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264" name="Google Shape;2264;p60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 rot="8446561">
                <a:off x="3081398" y="5452871"/>
                <a:ext cx="655656" cy="109121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265" name="Google Shape;2265;p60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 rot="799512">
                <a:off x="2092173" y="5452871"/>
                <a:ext cx="655656" cy="109121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266" name="Google Shape;2266;p60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 rot="-10362732">
                <a:off x="8611947" y="5423158"/>
                <a:ext cx="655656" cy="109121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267" name="Google Shape;2267;p60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 rot="-3496948">
                <a:off x="676647" y="5270745"/>
                <a:ext cx="655656" cy="109121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268" name="Google Shape;2268;p60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 rot="-6340918">
                <a:off x="1162617" y="5746416"/>
                <a:ext cx="935984" cy="155776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269" name="Google Shape;2269;p60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 rot="-6340918">
                <a:off x="4953267" y="5746416"/>
                <a:ext cx="935984" cy="155776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270" name="Google Shape;2270;p60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 rot="-6">
                <a:off x="3608891" y="5864191"/>
                <a:ext cx="935984" cy="155776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271" name="Google Shape;2271;p60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 rot="-3718105">
                <a:off x="2510417" y="5453116"/>
                <a:ext cx="935983" cy="155776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272" name="Google Shape;2272;p60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 rot="-8802436">
                <a:off x="6726767" y="5620929"/>
                <a:ext cx="935984" cy="155776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273" name="Google Shape;2273;p60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 rot="-2222106">
                <a:off x="8109991" y="5620916"/>
                <a:ext cx="935983" cy="155776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274" name="Google Shape;2274;p60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 rot="-8802436">
                <a:off x="7265367" y="5823379"/>
                <a:ext cx="935984" cy="155776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275" name="Google Shape;2275;p60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 rot="-8802436">
                <a:off x="4724129" y="5189879"/>
                <a:ext cx="935984" cy="155776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276" name="Google Shape;2276;p60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 rot="-8802436">
                <a:off x="730617" y="5189879"/>
                <a:ext cx="935984" cy="155776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277" name="Google Shape;2277;p60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 rot="-430228">
                <a:off x="1952946" y="5860404"/>
                <a:ext cx="1204582" cy="200479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278" name="Google Shape;2278;p60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 rot="3107203">
                <a:off x="5674497" y="5860416"/>
                <a:ext cx="1204582" cy="200479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300"/>
                                        <p:tgtEl>
                                          <p:spTgt spid="21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282" name="Shape 2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3" name="Google Shape;2283;p61"/>
          <p:cNvGrpSpPr/>
          <p:nvPr/>
        </p:nvGrpSpPr>
        <p:grpSpPr>
          <a:xfrm>
            <a:off x="6810656" y="1364225"/>
            <a:ext cx="1692375" cy="1771775"/>
            <a:chOff x="1146200" y="1389800"/>
            <a:chExt cx="1692375" cy="1771775"/>
          </a:xfrm>
        </p:grpSpPr>
        <p:sp>
          <p:nvSpPr>
            <p:cNvPr id="2284" name="Google Shape;2284;p61"/>
            <p:cNvSpPr/>
            <p:nvPr/>
          </p:nvSpPr>
          <p:spPr>
            <a:xfrm>
              <a:off x="1388025" y="1648350"/>
              <a:ext cx="1309775" cy="1309800"/>
            </a:xfrm>
            <a:custGeom>
              <a:rect b="b" l="l" r="r" t="t"/>
              <a:pathLst>
                <a:path extrusionOk="0" h="52392" w="52391">
                  <a:moveTo>
                    <a:pt x="26196" y="0"/>
                  </a:moveTo>
                  <a:cubicBezTo>
                    <a:pt x="11759" y="0"/>
                    <a:pt x="0" y="11707"/>
                    <a:pt x="0" y="26196"/>
                  </a:cubicBezTo>
                  <a:cubicBezTo>
                    <a:pt x="0" y="40632"/>
                    <a:pt x="11759" y="52391"/>
                    <a:pt x="26196" y="52391"/>
                  </a:cubicBezTo>
                  <a:cubicBezTo>
                    <a:pt x="40684" y="52391"/>
                    <a:pt x="52391" y="40632"/>
                    <a:pt x="52391" y="26196"/>
                  </a:cubicBezTo>
                  <a:cubicBezTo>
                    <a:pt x="52391" y="11707"/>
                    <a:pt x="40684" y="0"/>
                    <a:pt x="2619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5" name="Google Shape;2285;p61"/>
            <p:cNvSpPr/>
            <p:nvPr/>
          </p:nvSpPr>
          <p:spPr>
            <a:xfrm>
              <a:off x="1293850" y="2908900"/>
              <a:ext cx="254300" cy="252675"/>
            </a:xfrm>
            <a:custGeom>
              <a:rect b="b" l="l" r="r" t="t"/>
              <a:pathLst>
                <a:path extrusionOk="0" h="10107" w="10172">
                  <a:moveTo>
                    <a:pt x="5080" y="1"/>
                  </a:moveTo>
                  <a:cubicBezTo>
                    <a:pt x="2297" y="1"/>
                    <a:pt x="1" y="2232"/>
                    <a:pt x="1" y="5080"/>
                  </a:cubicBezTo>
                  <a:cubicBezTo>
                    <a:pt x="1" y="7875"/>
                    <a:pt x="2297" y="10106"/>
                    <a:pt x="5080" y="10106"/>
                  </a:cubicBezTo>
                  <a:cubicBezTo>
                    <a:pt x="7875" y="10106"/>
                    <a:pt x="10172" y="7875"/>
                    <a:pt x="10172" y="5080"/>
                  </a:cubicBezTo>
                  <a:cubicBezTo>
                    <a:pt x="10172" y="2232"/>
                    <a:pt x="7875" y="1"/>
                    <a:pt x="50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6" name="Google Shape;2286;p61"/>
            <p:cNvSpPr/>
            <p:nvPr/>
          </p:nvSpPr>
          <p:spPr>
            <a:xfrm>
              <a:off x="1779125" y="2420700"/>
              <a:ext cx="72525" cy="71225"/>
            </a:xfrm>
            <a:custGeom>
              <a:rect b="b" l="l" r="r" t="t"/>
              <a:pathLst>
                <a:path extrusionOk="0" h="2849" w="2901">
                  <a:moveTo>
                    <a:pt x="1470" y="0"/>
                  </a:moveTo>
                  <a:cubicBezTo>
                    <a:pt x="656" y="0"/>
                    <a:pt x="0" y="604"/>
                    <a:pt x="0" y="1418"/>
                  </a:cubicBezTo>
                  <a:cubicBezTo>
                    <a:pt x="0" y="2244"/>
                    <a:pt x="656" y="2848"/>
                    <a:pt x="1470" y="2848"/>
                  </a:cubicBezTo>
                  <a:cubicBezTo>
                    <a:pt x="2244" y="2848"/>
                    <a:pt x="2900" y="2244"/>
                    <a:pt x="2900" y="1418"/>
                  </a:cubicBezTo>
                  <a:cubicBezTo>
                    <a:pt x="2900" y="604"/>
                    <a:pt x="2244" y="0"/>
                    <a:pt x="14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7" name="Google Shape;2287;p61"/>
            <p:cNvSpPr/>
            <p:nvPr/>
          </p:nvSpPr>
          <p:spPr>
            <a:xfrm>
              <a:off x="1665600" y="1462325"/>
              <a:ext cx="140775" cy="140775"/>
            </a:xfrm>
            <a:custGeom>
              <a:rect b="b" l="l" r="r" t="t"/>
              <a:pathLst>
                <a:path extrusionOk="0" h="5631" w="5631">
                  <a:moveTo>
                    <a:pt x="2782" y="0"/>
                  </a:moveTo>
                  <a:cubicBezTo>
                    <a:pt x="1260" y="0"/>
                    <a:pt x="0" y="1260"/>
                    <a:pt x="0" y="2796"/>
                  </a:cubicBezTo>
                  <a:cubicBezTo>
                    <a:pt x="0" y="4384"/>
                    <a:pt x="1260" y="5630"/>
                    <a:pt x="2782" y="5630"/>
                  </a:cubicBezTo>
                  <a:cubicBezTo>
                    <a:pt x="4370" y="5630"/>
                    <a:pt x="5630" y="4384"/>
                    <a:pt x="5630" y="2796"/>
                  </a:cubicBezTo>
                  <a:cubicBezTo>
                    <a:pt x="5630" y="1260"/>
                    <a:pt x="4370" y="0"/>
                    <a:pt x="27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8" name="Google Shape;2288;p61"/>
            <p:cNvSpPr/>
            <p:nvPr/>
          </p:nvSpPr>
          <p:spPr>
            <a:xfrm>
              <a:off x="1818800" y="1389800"/>
              <a:ext cx="65650" cy="65650"/>
            </a:xfrm>
            <a:custGeom>
              <a:rect b="b" l="l" r="r" t="t"/>
              <a:pathLst>
                <a:path extrusionOk="0" h="2626" w="2626">
                  <a:moveTo>
                    <a:pt x="1313" y="1"/>
                  </a:moveTo>
                  <a:cubicBezTo>
                    <a:pt x="592" y="1"/>
                    <a:pt x="1" y="604"/>
                    <a:pt x="1" y="1313"/>
                  </a:cubicBezTo>
                  <a:cubicBezTo>
                    <a:pt x="1" y="2087"/>
                    <a:pt x="592" y="2626"/>
                    <a:pt x="1313" y="2626"/>
                  </a:cubicBezTo>
                  <a:cubicBezTo>
                    <a:pt x="2022" y="2626"/>
                    <a:pt x="2626" y="2087"/>
                    <a:pt x="2626" y="1313"/>
                  </a:cubicBezTo>
                  <a:cubicBezTo>
                    <a:pt x="2626" y="604"/>
                    <a:pt x="2022" y="1"/>
                    <a:pt x="1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9" name="Google Shape;2289;p61"/>
            <p:cNvSpPr/>
            <p:nvPr/>
          </p:nvSpPr>
          <p:spPr>
            <a:xfrm>
              <a:off x="1742025" y="1514325"/>
              <a:ext cx="682150" cy="524900"/>
            </a:xfrm>
            <a:custGeom>
              <a:rect b="b" l="l" r="r" t="t"/>
              <a:pathLst>
                <a:path extrusionOk="0" h="20996" w="27286">
                  <a:moveTo>
                    <a:pt x="8582" y="1"/>
                  </a:moveTo>
                  <a:cubicBezTo>
                    <a:pt x="7495" y="1"/>
                    <a:pt x="6416" y="436"/>
                    <a:pt x="5631" y="1254"/>
                  </a:cubicBezTo>
                  <a:cubicBezTo>
                    <a:pt x="4712" y="2304"/>
                    <a:pt x="4437" y="3668"/>
                    <a:pt x="4489" y="4863"/>
                  </a:cubicBezTo>
                  <a:cubicBezTo>
                    <a:pt x="4489" y="7107"/>
                    <a:pt x="2022" y="10887"/>
                    <a:pt x="2022" y="10939"/>
                  </a:cubicBezTo>
                  <a:cubicBezTo>
                    <a:pt x="933" y="12803"/>
                    <a:pt x="1" y="18262"/>
                    <a:pt x="6025" y="20349"/>
                  </a:cubicBezTo>
                  <a:cubicBezTo>
                    <a:pt x="7341" y="20792"/>
                    <a:pt x="8749" y="20996"/>
                    <a:pt x="10184" y="20996"/>
                  </a:cubicBezTo>
                  <a:cubicBezTo>
                    <a:pt x="15303" y="20996"/>
                    <a:pt x="20764" y="18400"/>
                    <a:pt x="23624" y="14771"/>
                  </a:cubicBezTo>
                  <a:cubicBezTo>
                    <a:pt x="27286" y="10178"/>
                    <a:pt x="24608" y="6726"/>
                    <a:pt x="22640" y="6123"/>
                  </a:cubicBezTo>
                  <a:cubicBezTo>
                    <a:pt x="20396" y="5361"/>
                    <a:pt x="16577" y="6018"/>
                    <a:pt x="13729" y="3012"/>
                  </a:cubicBezTo>
                  <a:cubicBezTo>
                    <a:pt x="12521" y="1700"/>
                    <a:pt x="11379" y="926"/>
                    <a:pt x="10500" y="492"/>
                  </a:cubicBezTo>
                  <a:cubicBezTo>
                    <a:pt x="9901" y="161"/>
                    <a:pt x="9240" y="1"/>
                    <a:pt x="858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0" name="Google Shape;2290;p61"/>
            <p:cNvSpPr/>
            <p:nvPr/>
          </p:nvSpPr>
          <p:spPr>
            <a:xfrm>
              <a:off x="1146200" y="1918025"/>
              <a:ext cx="689050" cy="547175"/>
            </a:xfrm>
            <a:custGeom>
              <a:rect b="b" l="l" r="r" t="t"/>
              <a:pathLst>
                <a:path extrusionOk="0" h="21887" w="27562">
                  <a:moveTo>
                    <a:pt x="14672" y="1"/>
                  </a:moveTo>
                  <a:cubicBezTo>
                    <a:pt x="14319" y="1"/>
                    <a:pt x="13962" y="48"/>
                    <a:pt x="13610" y="146"/>
                  </a:cubicBezTo>
                  <a:cubicBezTo>
                    <a:pt x="12246" y="592"/>
                    <a:pt x="11314" y="1629"/>
                    <a:pt x="10710" y="2665"/>
                  </a:cubicBezTo>
                  <a:cubicBezTo>
                    <a:pt x="9621" y="4582"/>
                    <a:pt x="5513" y="6550"/>
                    <a:pt x="5461" y="6550"/>
                  </a:cubicBezTo>
                  <a:cubicBezTo>
                    <a:pt x="3610" y="7587"/>
                    <a:pt x="1" y="11852"/>
                    <a:pt x="4096" y="16669"/>
                  </a:cubicBezTo>
                  <a:cubicBezTo>
                    <a:pt x="7009" y="20113"/>
                    <a:pt x="12036" y="21887"/>
                    <a:pt x="16685" y="21887"/>
                  </a:cubicBezTo>
                  <a:cubicBezTo>
                    <a:pt x="18589" y="21887"/>
                    <a:pt x="20430" y="21589"/>
                    <a:pt x="22036" y="20986"/>
                  </a:cubicBezTo>
                  <a:cubicBezTo>
                    <a:pt x="27561" y="18965"/>
                    <a:pt x="27010" y="14634"/>
                    <a:pt x="25698" y="13060"/>
                  </a:cubicBezTo>
                  <a:cubicBezTo>
                    <a:pt x="24110" y="11301"/>
                    <a:pt x="20501" y="9884"/>
                    <a:pt x="19621" y="5841"/>
                  </a:cubicBezTo>
                  <a:cubicBezTo>
                    <a:pt x="19241" y="4083"/>
                    <a:pt x="18703" y="2823"/>
                    <a:pt x="18151" y="2009"/>
                  </a:cubicBezTo>
                  <a:cubicBezTo>
                    <a:pt x="17407" y="741"/>
                    <a:pt x="16069" y="1"/>
                    <a:pt x="146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1" name="Google Shape;2291;p61"/>
            <p:cNvSpPr/>
            <p:nvPr/>
          </p:nvSpPr>
          <p:spPr>
            <a:xfrm>
              <a:off x="2216475" y="1927725"/>
              <a:ext cx="622100" cy="511725"/>
            </a:xfrm>
            <a:custGeom>
              <a:rect b="b" l="l" r="r" t="t"/>
              <a:pathLst>
                <a:path extrusionOk="0" h="20469" w="24884">
                  <a:moveTo>
                    <a:pt x="17125" y="0"/>
                  </a:moveTo>
                  <a:cubicBezTo>
                    <a:pt x="11084" y="0"/>
                    <a:pt x="4706" y="4715"/>
                    <a:pt x="2402" y="9824"/>
                  </a:cubicBezTo>
                  <a:cubicBezTo>
                    <a:pt x="0" y="15231"/>
                    <a:pt x="3504" y="17856"/>
                    <a:pt x="5525" y="17974"/>
                  </a:cubicBezTo>
                  <a:cubicBezTo>
                    <a:pt x="5640" y="17981"/>
                    <a:pt x="5758" y="17985"/>
                    <a:pt x="5878" y="17985"/>
                  </a:cubicBezTo>
                  <a:cubicBezTo>
                    <a:pt x="7194" y="17985"/>
                    <a:pt x="8837" y="17564"/>
                    <a:pt x="10615" y="17564"/>
                  </a:cubicBezTo>
                  <a:cubicBezTo>
                    <a:pt x="12003" y="17564"/>
                    <a:pt x="13474" y="17821"/>
                    <a:pt x="14935" y="18735"/>
                  </a:cubicBezTo>
                  <a:cubicBezTo>
                    <a:pt x="16458" y="19667"/>
                    <a:pt x="17770" y="20100"/>
                    <a:pt x="18702" y="20375"/>
                  </a:cubicBezTo>
                  <a:cubicBezTo>
                    <a:pt x="18999" y="20438"/>
                    <a:pt x="19297" y="20468"/>
                    <a:pt x="19592" y="20468"/>
                  </a:cubicBezTo>
                  <a:cubicBezTo>
                    <a:pt x="21093" y="20468"/>
                    <a:pt x="22499" y="19682"/>
                    <a:pt x="23190" y="18354"/>
                  </a:cubicBezTo>
                  <a:cubicBezTo>
                    <a:pt x="23846" y="17094"/>
                    <a:pt x="23794" y="15729"/>
                    <a:pt x="23466" y="14575"/>
                  </a:cubicBezTo>
                  <a:cubicBezTo>
                    <a:pt x="22862" y="12449"/>
                    <a:pt x="24279" y="8131"/>
                    <a:pt x="24279" y="8078"/>
                  </a:cubicBezTo>
                  <a:cubicBezTo>
                    <a:pt x="24883" y="5992"/>
                    <a:pt x="24332" y="466"/>
                    <a:pt x="17993" y="33"/>
                  </a:cubicBezTo>
                  <a:cubicBezTo>
                    <a:pt x="17705" y="11"/>
                    <a:pt x="17415" y="0"/>
                    <a:pt x="171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2" name="Google Shape;2292;p61"/>
            <p:cNvSpPr/>
            <p:nvPr/>
          </p:nvSpPr>
          <p:spPr>
            <a:xfrm>
              <a:off x="2209575" y="2479000"/>
              <a:ext cx="530550" cy="571775"/>
            </a:xfrm>
            <a:custGeom>
              <a:rect b="b" l="l" r="r" t="t"/>
              <a:pathLst>
                <a:path extrusionOk="0" h="22871" w="21222">
                  <a:moveTo>
                    <a:pt x="7035" y="0"/>
                  </a:moveTo>
                  <a:cubicBezTo>
                    <a:pt x="4541" y="0"/>
                    <a:pt x="840" y="1329"/>
                    <a:pt x="447" y="6422"/>
                  </a:cubicBezTo>
                  <a:cubicBezTo>
                    <a:pt x="1" y="12761"/>
                    <a:pt x="4870" y="19651"/>
                    <a:pt x="10290" y="22052"/>
                  </a:cubicBezTo>
                  <a:cubicBezTo>
                    <a:pt x="11587" y="22632"/>
                    <a:pt x="12725" y="22871"/>
                    <a:pt x="13706" y="22871"/>
                  </a:cubicBezTo>
                  <a:cubicBezTo>
                    <a:pt x="16812" y="22871"/>
                    <a:pt x="18347" y="20478"/>
                    <a:pt x="18427" y="18942"/>
                  </a:cubicBezTo>
                  <a:cubicBezTo>
                    <a:pt x="18597" y="16593"/>
                    <a:pt x="16957" y="13036"/>
                    <a:pt x="19148" y="9480"/>
                  </a:cubicBezTo>
                  <a:cubicBezTo>
                    <a:pt x="20133" y="8010"/>
                    <a:pt x="20566" y="6697"/>
                    <a:pt x="20789" y="5766"/>
                  </a:cubicBezTo>
                  <a:cubicBezTo>
                    <a:pt x="21222" y="3955"/>
                    <a:pt x="20395" y="2104"/>
                    <a:pt x="18820" y="1277"/>
                  </a:cubicBezTo>
                  <a:cubicBezTo>
                    <a:pt x="18137" y="893"/>
                    <a:pt x="17404" y="748"/>
                    <a:pt x="16694" y="748"/>
                  </a:cubicBezTo>
                  <a:cubicBezTo>
                    <a:pt x="16094" y="748"/>
                    <a:pt x="15511" y="851"/>
                    <a:pt x="14988" y="1002"/>
                  </a:cubicBezTo>
                  <a:cubicBezTo>
                    <a:pt x="14612" y="1108"/>
                    <a:pt x="14171" y="1151"/>
                    <a:pt x="13699" y="1151"/>
                  </a:cubicBezTo>
                  <a:cubicBezTo>
                    <a:pt x="11481" y="1151"/>
                    <a:pt x="8574" y="188"/>
                    <a:pt x="8531" y="188"/>
                  </a:cubicBezTo>
                  <a:cubicBezTo>
                    <a:pt x="8137" y="73"/>
                    <a:pt x="7619" y="0"/>
                    <a:pt x="70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3" name="Google Shape;2293;p61"/>
            <p:cNvSpPr/>
            <p:nvPr/>
          </p:nvSpPr>
          <p:spPr>
            <a:xfrm>
              <a:off x="1545175" y="2589900"/>
              <a:ext cx="593200" cy="501100"/>
            </a:xfrm>
            <a:custGeom>
              <a:rect b="b" l="l" r="r" t="t"/>
              <a:pathLst>
                <a:path extrusionOk="0" h="20044" w="23728">
                  <a:moveTo>
                    <a:pt x="18212" y="0"/>
                  </a:moveTo>
                  <a:cubicBezTo>
                    <a:pt x="18100" y="0"/>
                    <a:pt x="17992" y="6"/>
                    <a:pt x="17889" y="17"/>
                  </a:cubicBezTo>
                  <a:cubicBezTo>
                    <a:pt x="16121" y="264"/>
                    <a:pt x="13886" y="1558"/>
                    <a:pt x="11233" y="1558"/>
                  </a:cubicBezTo>
                  <a:cubicBezTo>
                    <a:pt x="10359" y="1558"/>
                    <a:pt x="9441" y="1418"/>
                    <a:pt x="8479" y="1054"/>
                  </a:cubicBezTo>
                  <a:cubicBezTo>
                    <a:pt x="6838" y="398"/>
                    <a:pt x="5473" y="175"/>
                    <a:pt x="4489" y="122"/>
                  </a:cubicBezTo>
                  <a:cubicBezTo>
                    <a:pt x="4449" y="121"/>
                    <a:pt x="4409" y="121"/>
                    <a:pt x="4369" y="121"/>
                  </a:cubicBezTo>
                  <a:cubicBezTo>
                    <a:pt x="2604" y="121"/>
                    <a:pt x="973" y="1249"/>
                    <a:pt x="447" y="2918"/>
                  </a:cubicBezTo>
                  <a:cubicBezTo>
                    <a:pt x="1" y="4283"/>
                    <a:pt x="381" y="5647"/>
                    <a:pt x="880" y="6684"/>
                  </a:cubicBezTo>
                  <a:cubicBezTo>
                    <a:pt x="1864" y="8705"/>
                    <a:pt x="1261" y="13194"/>
                    <a:pt x="1261" y="13246"/>
                  </a:cubicBezTo>
                  <a:cubicBezTo>
                    <a:pt x="1113" y="15253"/>
                    <a:pt x="2443" y="20043"/>
                    <a:pt x="7799" y="20043"/>
                  </a:cubicBezTo>
                  <a:cubicBezTo>
                    <a:pt x="8152" y="20043"/>
                    <a:pt x="8523" y="20023"/>
                    <a:pt x="8912" y="19979"/>
                  </a:cubicBezTo>
                  <a:cubicBezTo>
                    <a:pt x="15264" y="19257"/>
                    <a:pt x="21117" y="13194"/>
                    <a:pt x="22482" y="7445"/>
                  </a:cubicBezTo>
                  <a:cubicBezTo>
                    <a:pt x="23727" y="2003"/>
                    <a:pt x="20293" y="0"/>
                    <a:pt x="1821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4" name="Google Shape;2294;p61"/>
            <p:cNvSpPr/>
            <p:nvPr/>
          </p:nvSpPr>
          <p:spPr>
            <a:xfrm>
              <a:off x="2771600" y="2911525"/>
              <a:ext cx="62700" cy="63025"/>
            </a:xfrm>
            <a:custGeom>
              <a:rect b="b" l="l" r="r" t="t"/>
              <a:pathLst>
                <a:path extrusionOk="0" h="2521" w="2508">
                  <a:moveTo>
                    <a:pt x="1261" y="1"/>
                  </a:moveTo>
                  <a:cubicBezTo>
                    <a:pt x="605" y="1"/>
                    <a:pt x="1" y="552"/>
                    <a:pt x="1" y="1260"/>
                  </a:cubicBezTo>
                  <a:cubicBezTo>
                    <a:pt x="1" y="1969"/>
                    <a:pt x="605" y="2520"/>
                    <a:pt x="1261" y="2520"/>
                  </a:cubicBezTo>
                  <a:cubicBezTo>
                    <a:pt x="1969" y="2520"/>
                    <a:pt x="2507" y="1969"/>
                    <a:pt x="2507" y="1260"/>
                  </a:cubicBezTo>
                  <a:cubicBezTo>
                    <a:pt x="2507" y="552"/>
                    <a:pt x="1969" y="1"/>
                    <a:pt x="12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5" name="Google Shape;2295;p61"/>
            <p:cNvSpPr/>
            <p:nvPr/>
          </p:nvSpPr>
          <p:spPr>
            <a:xfrm>
              <a:off x="2446125" y="1790425"/>
              <a:ext cx="99775" cy="101400"/>
            </a:xfrm>
            <a:custGeom>
              <a:rect b="b" l="l" r="r" t="t"/>
              <a:pathLst>
                <a:path extrusionOk="0" h="4056" w="3991">
                  <a:moveTo>
                    <a:pt x="2022" y="0"/>
                  </a:moveTo>
                  <a:cubicBezTo>
                    <a:pt x="933" y="0"/>
                    <a:pt x="1" y="932"/>
                    <a:pt x="1" y="2021"/>
                  </a:cubicBezTo>
                  <a:cubicBezTo>
                    <a:pt x="1" y="3124"/>
                    <a:pt x="933" y="4055"/>
                    <a:pt x="2022" y="4055"/>
                  </a:cubicBezTo>
                  <a:cubicBezTo>
                    <a:pt x="3124" y="4055"/>
                    <a:pt x="3991" y="3124"/>
                    <a:pt x="3991" y="2021"/>
                  </a:cubicBezTo>
                  <a:cubicBezTo>
                    <a:pt x="3991" y="932"/>
                    <a:pt x="3124" y="0"/>
                    <a:pt x="20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96" name="Google Shape;2296;p61"/>
          <p:cNvGrpSpPr/>
          <p:nvPr/>
        </p:nvGrpSpPr>
        <p:grpSpPr>
          <a:xfrm>
            <a:off x="6210725" y="3562264"/>
            <a:ext cx="1082378" cy="733189"/>
            <a:chOff x="6917100" y="2240375"/>
            <a:chExt cx="935100" cy="633425"/>
          </a:xfrm>
        </p:grpSpPr>
        <p:sp>
          <p:nvSpPr>
            <p:cNvPr id="2297" name="Google Shape;2297;p61"/>
            <p:cNvSpPr/>
            <p:nvPr/>
          </p:nvSpPr>
          <p:spPr>
            <a:xfrm>
              <a:off x="6917100" y="2284550"/>
              <a:ext cx="839300" cy="589250"/>
            </a:xfrm>
            <a:custGeom>
              <a:rect b="b" l="l" r="r" t="t"/>
              <a:pathLst>
                <a:path extrusionOk="0" h="23570" w="33572">
                  <a:moveTo>
                    <a:pt x="11224" y="1"/>
                  </a:moveTo>
                  <a:cubicBezTo>
                    <a:pt x="7603" y="1"/>
                    <a:pt x="3668" y="456"/>
                    <a:pt x="1693" y="2431"/>
                  </a:cubicBezTo>
                  <a:cubicBezTo>
                    <a:pt x="551" y="3625"/>
                    <a:pt x="0" y="5384"/>
                    <a:pt x="276" y="7025"/>
                  </a:cubicBezTo>
                  <a:cubicBezTo>
                    <a:pt x="709" y="9151"/>
                    <a:pt x="2244" y="10135"/>
                    <a:pt x="3334" y="11775"/>
                  </a:cubicBezTo>
                  <a:cubicBezTo>
                    <a:pt x="4488" y="13534"/>
                    <a:pt x="4698" y="15608"/>
                    <a:pt x="5578" y="17524"/>
                  </a:cubicBezTo>
                  <a:cubicBezTo>
                    <a:pt x="6457" y="19322"/>
                    <a:pt x="7874" y="21015"/>
                    <a:pt x="9790" y="21736"/>
                  </a:cubicBezTo>
                  <a:cubicBezTo>
                    <a:pt x="11536" y="22445"/>
                    <a:pt x="13452" y="22275"/>
                    <a:pt x="15316" y="22327"/>
                  </a:cubicBezTo>
                  <a:cubicBezTo>
                    <a:pt x="18633" y="22464"/>
                    <a:pt x="21215" y="23569"/>
                    <a:pt x="23852" y="23569"/>
                  </a:cubicBezTo>
                  <a:cubicBezTo>
                    <a:pt x="25512" y="23569"/>
                    <a:pt x="27194" y="23131"/>
                    <a:pt x="29096" y="21736"/>
                  </a:cubicBezTo>
                  <a:cubicBezTo>
                    <a:pt x="30618" y="20634"/>
                    <a:pt x="32101" y="19217"/>
                    <a:pt x="32757" y="17406"/>
                  </a:cubicBezTo>
                  <a:cubicBezTo>
                    <a:pt x="33571" y="15332"/>
                    <a:pt x="33309" y="12930"/>
                    <a:pt x="32482" y="10791"/>
                  </a:cubicBezTo>
                  <a:cubicBezTo>
                    <a:pt x="29962" y="4282"/>
                    <a:pt x="23243" y="791"/>
                    <a:pt x="16576" y="239"/>
                  </a:cubicBezTo>
                  <a:cubicBezTo>
                    <a:pt x="15147" y="141"/>
                    <a:pt x="13234" y="1"/>
                    <a:pt x="1122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8" name="Google Shape;2298;p61"/>
            <p:cNvSpPr/>
            <p:nvPr/>
          </p:nvSpPr>
          <p:spPr>
            <a:xfrm>
              <a:off x="7007325" y="2240375"/>
              <a:ext cx="844875" cy="563475"/>
            </a:xfrm>
            <a:custGeom>
              <a:rect b="b" l="l" r="r" t="t"/>
              <a:pathLst>
                <a:path extrusionOk="0" h="22539" w="33795">
                  <a:moveTo>
                    <a:pt x="18863" y="0"/>
                  </a:moveTo>
                  <a:cubicBezTo>
                    <a:pt x="17448" y="0"/>
                    <a:pt x="16033" y="146"/>
                    <a:pt x="14660" y="418"/>
                  </a:cubicBezTo>
                  <a:cubicBezTo>
                    <a:pt x="10552" y="1245"/>
                    <a:pt x="6510" y="3214"/>
                    <a:pt x="4108" y="6600"/>
                  </a:cubicBezTo>
                  <a:cubicBezTo>
                    <a:pt x="0" y="12401"/>
                    <a:pt x="2467" y="21036"/>
                    <a:pt x="9843" y="22401"/>
                  </a:cubicBezTo>
                  <a:cubicBezTo>
                    <a:pt x="10381" y="22496"/>
                    <a:pt x="10913" y="22539"/>
                    <a:pt x="11440" y="22539"/>
                  </a:cubicBezTo>
                  <a:cubicBezTo>
                    <a:pt x="13978" y="22539"/>
                    <a:pt x="16398" y="21548"/>
                    <a:pt x="18702" y="20603"/>
                  </a:cubicBezTo>
                  <a:cubicBezTo>
                    <a:pt x="19699" y="20209"/>
                    <a:pt x="20615" y="20078"/>
                    <a:pt x="21506" y="20078"/>
                  </a:cubicBezTo>
                  <a:cubicBezTo>
                    <a:pt x="23289" y="20078"/>
                    <a:pt x="24969" y="20605"/>
                    <a:pt x="26988" y="20605"/>
                  </a:cubicBezTo>
                  <a:cubicBezTo>
                    <a:pt x="27051" y="20605"/>
                    <a:pt x="27115" y="20604"/>
                    <a:pt x="27180" y="20603"/>
                  </a:cubicBezTo>
                  <a:cubicBezTo>
                    <a:pt x="31340" y="20485"/>
                    <a:pt x="33361" y="17046"/>
                    <a:pt x="33637" y="13267"/>
                  </a:cubicBezTo>
                  <a:cubicBezTo>
                    <a:pt x="33794" y="11692"/>
                    <a:pt x="33519" y="10104"/>
                    <a:pt x="32915" y="8568"/>
                  </a:cubicBezTo>
                  <a:cubicBezTo>
                    <a:pt x="32049" y="6272"/>
                    <a:pt x="30461" y="4198"/>
                    <a:pt x="28492" y="2833"/>
                  </a:cubicBezTo>
                  <a:cubicBezTo>
                    <a:pt x="25706" y="855"/>
                    <a:pt x="22288" y="0"/>
                    <a:pt x="188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99" name="Google Shape;2299;p61"/>
          <p:cNvGrpSpPr/>
          <p:nvPr/>
        </p:nvGrpSpPr>
        <p:grpSpPr>
          <a:xfrm>
            <a:off x="7552640" y="3478063"/>
            <a:ext cx="915209" cy="901403"/>
            <a:chOff x="5962975" y="3195175"/>
            <a:chExt cx="812075" cy="799825"/>
          </a:xfrm>
        </p:grpSpPr>
        <p:sp>
          <p:nvSpPr>
            <p:cNvPr id="2300" name="Google Shape;2300;p61"/>
            <p:cNvSpPr/>
            <p:nvPr/>
          </p:nvSpPr>
          <p:spPr>
            <a:xfrm>
              <a:off x="5962975" y="3195175"/>
              <a:ext cx="812075" cy="799825"/>
            </a:xfrm>
            <a:custGeom>
              <a:rect b="b" l="l" r="r" t="t"/>
              <a:pathLst>
                <a:path extrusionOk="0" h="31993" w="32483">
                  <a:moveTo>
                    <a:pt x="15772" y="0"/>
                  </a:moveTo>
                  <a:cubicBezTo>
                    <a:pt x="14053" y="0"/>
                    <a:pt x="12278" y="485"/>
                    <a:pt x="10828" y="1388"/>
                  </a:cubicBezTo>
                  <a:cubicBezTo>
                    <a:pt x="5736" y="4551"/>
                    <a:pt x="985" y="12596"/>
                    <a:pt x="211" y="18502"/>
                  </a:cubicBezTo>
                  <a:cubicBezTo>
                    <a:pt x="1" y="20024"/>
                    <a:pt x="1" y="21665"/>
                    <a:pt x="709" y="23095"/>
                  </a:cubicBezTo>
                  <a:cubicBezTo>
                    <a:pt x="2954" y="27794"/>
                    <a:pt x="9949" y="28069"/>
                    <a:pt x="14214" y="29605"/>
                  </a:cubicBezTo>
                  <a:cubicBezTo>
                    <a:pt x="17090" y="30653"/>
                    <a:pt x="19800" y="31993"/>
                    <a:pt x="22550" y="31993"/>
                  </a:cubicBezTo>
                  <a:cubicBezTo>
                    <a:pt x="24242" y="31993"/>
                    <a:pt x="25949" y="31485"/>
                    <a:pt x="27718" y="30090"/>
                  </a:cubicBezTo>
                  <a:cubicBezTo>
                    <a:pt x="31603" y="26980"/>
                    <a:pt x="32482" y="20746"/>
                    <a:pt x="29582" y="16691"/>
                  </a:cubicBezTo>
                  <a:cubicBezTo>
                    <a:pt x="27942" y="14394"/>
                    <a:pt x="25317" y="12806"/>
                    <a:pt x="24004" y="10299"/>
                  </a:cubicBezTo>
                  <a:cubicBezTo>
                    <a:pt x="22744" y="7832"/>
                    <a:pt x="22915" y="4722"/>
                    <a:pt x="21275" y="2530"/>
                  </a:cubicBezTo>
                  <a:cubicBezTo>
                    <a:pt x="20618" y="1546"/>
                    <a:pt x="19687" y="890"/>
                    <a:pt x="18650" y="509"/>
                  </a:cubicBezTo>
                  <a:cubicBezTo>
                    <a:pt x="17760" y="166"/>
                    <a:pt x="16775" y="0"/>
                    <a:pt x="157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1" name="Google Shape;2301;p61"/>
            <p:cNvSpPr/>
            <p:nvPr/>
          </p:nvSpPr>
          <p:spPr>
            <a:xfrm>
              <a:off x="5973800" y="3283525"/>
              <a:ext cx="717900" cy="644400"/>
            </a:xfrm>
            <a:custGeom>
              <a:rect b="b" l="l" r="r" t="t"/>
              <a:pathLst>
                <a:path extrusionOk="0" h="25776" w="28716">
                  <a:moveTo>
                    <a:pt x="12896" y="1"/>
                  </a:moveTo>
                  <a:cubicBezTo>
                    <a:pt x="11994" y="1"/>
                    <a:pt x="11094" y="116"/>
                    <a:pt x="10224" y="361"/>
                  </a:cubicBezTo>
                  <a:cubicBezTo>
                    <a:pt x="8479" y="860"/>
                    <a:pt x="6943" y="1844"/>
                    <a:pt x="5526" y="2933"/>
                  </a:cubicBezTo>
                  <a:cubicBezTo>
                    <a:pt x="2521" y="5335"/>
                    <a:pt x="1" y="8616"/>
                    <a:pt x="53" y="12225"/>
                  </a:cubicBezTo>
                  <a:cubicBezTo>
                    <a:pt x="285" y="19673"/>
                    <a:pt x="8476" y="25776"/>
                    <a:pt x="16414" y="25776"/>
                  </a:cubicBezTo>
                  <a:cubicBezTo>
                    <a:pt x="17918" y="25776"/>
                    <a:pt x="19412" y="25557"/>
                    <a:pt x="20842" y="25086"/>
                  </a:cubicBezTo>
                  <a:cubicBezTo>
                    <a:pt x="24123" y="24037"/>
                    <a:pt x="26682" y="21412"/>
                    <a:pt x="27561" y="18406"/>
                  </a:cubicBezTo>
                  <a:cubicBezTo>
                    <a:pt x="27614" y="18131"/>
                    <a:pt x="27732" y="17868"/>
                    <a:pt x="27732" y="17645"/>
                  </a:cubicBezTo>
                  <a:cubicBezTo>
                    <a:pt x="28716" y="12173"/>
                    <a:pt x="24004" y="4902"/>
                    <a:pt x="19359" y="1949"/>
                  </a:cubicBezTo>
                  <a:cubicBezTo>
                    <a:pt x="17477" y="736"/>
                    <a:pt x="15178" y="1"/>
                    <a:pt x="128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02" name="Google Shape;2302;p61"/>
          <p:cNvGrpSpPr/>
          <p:nvPr/>
        </p:nvGrpSpPr>
        <p:grpSpPr>
          <a:xfrm>
            <a:off x="4786923" y="3448656"/>
            <a:ext cx="1115171" cy="844301"/>
            <a:chOff x="6020400" y="2387300"/>
            <a:chExt cx="974800" cy="738025"/>
          </a:xfrm>
        </p:grpSpPr>
        <p:sp>
          <p:nvSpPr>
            <p:cNvPr id="2303" name="Google Shape;2303;p61"/>
            <p:cNvSpPr/>
            <p:nvPr/>
          </p:nvSpPr>
          <p:spPr>
            <a:xfrm>
              <a:off x="6020400" y="2516200"/>
              <a:ext cx="974800" cy="609125"/>
            </a:xfrm>
            <a:custGeom>
              <a:rect b="b" l="l" r="r" t="t"/>
              <a:pathLst>
                <a:path extrusionOk="0" h="24365" w="38992">
                  <a:moveTo>
                    <a:pt x="19051" y="1"/>
                  </a:moveTo>
                  <a:cubicBezTo>
                    <a:pt x="15817" y="1"/>
                    <a:pt x="12595" y="258"/>
                    <a:pt x="9397" y="816"/>
                  </a:cubicBezTo>
                  <a:cubicBezTo>
                    <a:pt x="5854" y="1420"/>
                    <a:pt x="2678" y="2129"/>
                    <a:pt x="1365" y="5908"/>
                  </a:cubicBezTo>
                  <a:cubicBezTo>
                    <a:pt x="0" y="9951"/>
                    <a:pt x="2783" y="12195"/>
                    <a:pt x="4594" y="15305"/>
                  </a:cubicBezTo>
                  <a:cubicBezTo>
                    <a:pt x="6510" y="18534"/>
                    <a:pt x="8859" y="21762"/>
                    <a:pt x="12350" y="23403"/>
                  </a:cubicBezTo>
                  <a:cubicBezTo>
                    <a:pt x="13823" y="24056"/>
                    <a:pt x="15337" y="24364"/>
                    <a:pt x="16830" y="24364"/>
                  </a:cubicBezTo>
                  <a:cubicBezTo>
                    <a:pt x="19449" y="24364"/>
                    <a:pt x="22005" y="23415"/>
                    <a:pt x="24162" y="21710"/>
                  </a:cubicBezTo>
                  <a:cubicBezTo>
                    <a:pt x="25920" y="20345"/>
                    <a:pt x="27561" y="18757"/>
                    <a:pt x="29529" y="17773"/>
                  </a:cubicBezTo>
                  <a:cubicBezTo>
                    <a:pt x="32692" y="16132"/>
                    <a:pt x="36196" y="16080"/>
                    <a:pt x="37942" y="12470"/>
                  </a:cubicBezTo>
                  <a:cubicBezTo>
                    <a:pt x="38821" y="10830"/>
                    <a:pt x="38992" y="9242"/>
                    <a:pt x="38663" y="7811"/>
                  </a:cubicBezTo>
                  <a:cubicBezTo>
                    <a:pt x="38165" y="5252"/>
                    <a:pt x="36144" y="3166"/>
                    <a:pt x="33466" y="2076"/>
                  </a:cubicBezTo>
                  <a:cubicBezTo>
                    <a:pt x="29739" y="541"/>
                    <a:pt x="25592" y="265"/>
                    <a:pt x="21655" y="55"/>
                  </a:cubicBezTo>
                  <a:cubicBezTo>
                    <a:pt x="20786" y="19"/>
                    <a:pt x="19918" y="1"/>
                    <a:pt x="190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4" name="Google Shape;2304;p61"/>
            <p:cNvSpPr/>
            <p:nvPr/>
          </p:nvSpPr>
          <p:spPr>
            <a:xfrm>
              <a:off x="6115875" y="2387300"/>
              <a:ext cx="784825" cy="673975"/>
            </a:xfrm>
            <a:custGeom>
              <a:rect b="b" l="l" r="r" t="t"/>
              <a:pathLst>
                <a:path extrusionOk="0" h="26959" w="31393">
                  <a:moveTo>
                    <a:pt x="12305" y="1"/>
                  </a:moveTo>
                  <a:cubicBezTo>
                    <a:pt x="10343" y="1"/>
                    <a:pt x="8563" y="368"/>
                    <a:pt x="7219" y="1156"/>
                  </a:cubicBezTo>
                  <a:cubicBezTo>
                    <a:pt x="2192" y="4056"/>
                    <a:pt x="0" y="14779"/>
                    <a:pt x="4056" y="20842"/>
                  </a:cubicBezTo>
                  <a:cubicBezTo>
                    <a:pt x="6647" y="24789"/>
                    <a:pt x="11132" y="26958"/>
                    <a:pt x="15724" y="26958"/>
                  </a:cubicBezTo>
                  <a:cubicBezTo>
                    <a:pt x="18201" y="26958"/>
                    <a:pt x="20709" y="26327"/>
                    <a:pt x="22967" y="25002"/>
                  </a:cubicBezTo>
                  <a:cubicBezTo>
                    <a:pt x="29424" y="21288"/>
                    <a:pt x="31393" y="13296"/>
                    <a:pt x="27403" y="7232"/>
                  </a:cubicBezTo>
                  <a:cubicBezTo>
                    <a:pt x="24478" y="2777"/>
                    <a:pt x="17700" y="1"/>
                    <a:pt x="1230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05" name="Google Shape;2305;p61"/>
          <p:cNvGrpSpPr/>
          <p:nvPr/>
        </p:nvGrpSpPr>
        <p:grpSpPr>
          <a:xfrm>
            <a:off x="4769481" y="1475775"/>
            <a:ext cx="1683275" cy="1587463"/>
            <a:chOff x="3139750" y="1378838"/>
            <a:chExt cx="1683275" cy="1587463"/>
          </a:xfrm>
        </p:grpSpPr>
        <p:sp>
          <p:nvSpPr>
            <p:cNvPr id="2306" name="Google Shape;2306;p61"/>
            <p:cNvSpPr/>
            <p:nvPr/>
          </p:nvSpPr>
          <p:spPr>
            <a:xfrm>
              <a:off x="3139750" y="1378838"/>
              <a:ext cx="1603775" cy="1549625"/>
            </a:xfrm>
            <a:custGeom>
              <a:rect b="b" l="l" r="r" t="t"/>
              <a:pathLst>
                <a:path extrusionOk="0" h="61985" w="64151">
                  <a:moveTo>
                    <a:pt x="36550" y="0"/>
                  </a:moveTo>
                  <a:cubicBezTo>
                    <a:pt x="33216" y="0"/>
                    <a:pt x="29867" y="1400"/>
                    <a:pt x="27298" y="4039"/>
                  </a:cubicBezTo>
                  <a:cubicBezTo>
                    <a:pt x="21983" y="9459"/>
                    <a:pt x="23899" y="10982"/>
                    <a:pt x="10723" y="17872"/>
                  </a:cubicBezTo>
                  <a:cubicBezTo>
                    <a:pt x="8203" y="19184"/>
                    <a:pt x="3505" y="20168"/>
                    <a:pt x="1864" y="24604"/>
                  </a:cubicBezTo>
                  <a:cubicBezTo>
                    <a:pt x="1" y="29683"/>
                    <a:pt x="3610" y="33568"/>
                    <a:pt x="3610" y="44238"/>
                  </a:cubicBezTo>
                  <a:cubicBezTo>
                    <a:pt x="3610" y="55136"/>
                    <a:pt x="9734" y="60131"/>
                    <a:pt x="19076" y="60131"/>
                  </a:cubicBezTo>
                  <a:cubicBezTo>
                    <a:pt x="20185" y="60131"/>
                    <a:pt x="21339" y="60060"/>
                    <a:pt x="22534" y="59921"/>
                  </a:cubicBezTo>
                  <a:cubicBezTo>
                    <a:pt x="23812" y="59766"/>
                    <a:pt x="25042" y="59700"/>
                    <a:pt x="26229" y="59700"/>
                  </a:cubicBezTo>
                  <a:cubicBezTo>
                    <a:pt x="33202" y="59700"/>
                    <a:pt x="38657" y="61985"/>
                    <a:pt x="43199" y="61985"/>
                  </a:cubicBezTo>
                  <a:cubicBezTo>
                    <a:pt x="44697" y="61985"/>
                    <a:pt x="46096" y="61736"/>
                    <a:pt x="47417" y="61076"/>
                  </a:cubicBezTo>
                  <a:cubicBezTo>
                    <a:pt x="53481" y="58018"/>
                    <a:pt x="49767" y="53254"/>
                    <a:pt x="54636" y="46141"/>
                  </a:cubicBezTo>
                  <a:cubicBezTo>
                    <a:pt x="59229" y="39474"/>
                    <a:pt x="64150" y="34395"/>
                    <a:pt x="60817" y="27557"/>
                  </a:cubicBezTo>
                  <a:cubicBezTo>
                    <a:pt x="57260" y="20221"/>
                    <a:pt x="52444" y="18856"/>
                    <a:pt x="48297" y="8685"/>
                  </a:cubicBezTo>
                  <a:cubicBezTo>
                    <a:pt x="45869" y="2749"/>
                    <a:pt x="41224" y="0"/>
                    <a:pt x="365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7" name="Google Shape;2307;p61"/>
            <p:cNvSpPr/>
            <p:nvPr/>
          </p:nvSpPr>
          <p:spPr>
            <a:xfrm>
              <a:off x="3184150" y="1378850"/>
              <a:ext cx="1638875" cy="1587450"/>
            </a:xfrm>
            <a:custGeom>
              <a:rect b="b" l="l" r="r" t="t"/>
              <a:pathLst>
                <a:path extrusionOk="0" h="63498" w="65555">
                  <a:moveTo>
                    <a:pt x="17391" y="0"/>
                  </a:moveTo>
                  <a:cubicBezTo>
                    <a:pt x="10186" y="0"/>
                    <a:pt x="5114" y="5863"/>
                    <a:pt x="5250" y="12874"/>
                  </a:cubicBezTo>
                  <a:cubicBezTo>
                    <a:pt x="5355" y="20525"/>
                    <a:pt x="7809" y="20197"/>
                    <a:pt x="3439" y="34423"/>
                  </a:cubicBezTo>
                  <a:cubicBezTo>
                    <a:pt x="2626" y="37153"/>
                    <a:pt x="1" y="41195"/>
                    <a:pt x="2022" y="45460"/>
                  </a:cubicBezTo>
                  <a:cubicBezTo>
                    <a:pt x="4318" y="50329"/>
                    <a:pt x="9568" y="50553"/>
                    <a:pt x="17167" y="57994"/>
                  </a:cubicBezTo>
                  <a:cubicBezTo>
                    <a:pt x="20965" y="61769"/>
                    <a:pt x="24785" y="63497"/>
                    <a:pt x="28468" y="63497"/>
                  </a:cubicBezTo>
                  <a:cubicBezTo>
                    <a:pt x="33210" y="63497"/>
                    <a:pt x="37725" y="60632"/>
                    <a:pt x="41669" y="55579"/>
                  </a:cubicBezTo>
                  <a:cubicBezTo>
                    <a:pt x="48612" y="46615"/>
                    <a:pt x="60633" y="47377"/>
                    <a:pt x="63100" y="41195"/>
                  </a:cubicBezTo>
                  <a:cubicBezTo>
                    <a:pt x="65555" y="34961"/>
                    <a:pt x="56040" y="31523"/>
                    <a:pt x="54399" y="23097"/>
                  </a:cubicBezTo>
                  <a:cubicBezTo>
                    <a:pt x="52877" y="15118"/>
                    <a:pt x="52706" y="8057"/>
                    <a:pt x="45488" y="5603"/>
                  </a:cubicBezTo>
                  <a:cubicBezTo>
                    <a:pt x="37784" y="2978"/>
                    <a:pt x="33467" y="5432"/>
                    <a:pt x="23296" y="1233"/>
                  </a:cubicBezTo>
                  <a:cubicBezTo>
                    <a:pt x="21222" y="385"/>
                    <a:pt x="19237" y="0"/>
                    <a:pt x="173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08" name="Google Shape;2308;p61"/>
          <p:cNvGrpSpPr/>
          <p:nvPr/>
        </p:nvGrpSpPr>
        <p:grpSpPr>
          <a:xfrm>
            <a:off x="2420190" y="3123149"/>
            <a:ext cx="1741558" cy="1238980"/>
            <a:chOff x="2420190" y="3123149"/>
            <a:chExt cx="1741558" cy="1238980"/>
          </a:xfrm>
        </p:grpSpPr>
        <p:sp>
          <p:nvSpPr>
            <p:cNvPr id="2309" name="Google Shape;2309;p61"/>
            <p:cNvSpPr/>
            <p:nvPr/>
          </p:nvSpPr>
          <p:spPr>
            <a:xfrm>
              <a:off x="2898504" y="3203829"/>
              <a:ext cx="1040765" cy="1028271"/>
            </a:xfrm>
            <a:custGeom>
              <a:rect b="b" l="l" r="r" t="t"/>
              <a:pathLst>
                <a:path extrusionOk="0" h="75221" w="76135">
                  <a:moveTo>
                    <a:pt x="915" y="1"/>
                  </a:moveTo>
                  <a:cubicBezTo>
                    <a:pt x="582" y="112"/>
                    <a:pt x="361" y="361"/>
                    <a:pt x="0" y="472"/>
                  </a:cubicBezTo>
                  <a:cubicBezTo>
                    <a:pt x="25064" y="25425"/>
                    <a:pt x="50017" y="50267"/>
                    <a:pt x="75081" y="75220"/>
                  </a:cubicBezTo>
                  <a:cubicBezTo>
                    <a:pt x="75441" y="75110"/>
                    <a:pt x="75663" y="74971"/>
                    <a:pt x="76134" y="74749"/>
                  </a:cubicBezTo>
                  <a:cubicBezTo>
                    <a:pt x="75330" y="73945"/>
                    <a:pt x="74637" y="73252"/>
                    <a:pt x="73833" y="72559"/>
                  </a:cubicBezTo>
                  <a:lnTo>
                    <a:pt x="46801" y="45526"/>
                  </a:lnTo>
                  <a:cubicBezTo>
                    <a:pt x="43335" y="42061"/>
                    <a:pt x="39731" y="38595"/>
                    <a:pt x="36265" y="35129"/>
                  </a:cubicBezTo>
                  <a:cubicBezTo>
                    <a:pt x="27033" y="25897"/>
                    <a:pt x="17800" y="16636"/>
                    <a:pt x="8540" y="7515"/>
                  </a:cubicBezTo>
                  <a:cubicBezTo>
                    <a:pt x="6238" y="5213"/>
                    <a:pt x="4048" y="2884"/>
                    <a:pt x="1747" y="694"/>
                  </a:cubicBezTo>
                  <a:cubicBezTo>
                    <a:pt x="1497" y="472"/>
                    <a:pt x="1276" y="250"/>
                    <a:pt x="9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0" name="Google Shape;2310;p61"/>
            <p:cNvSpPr/>
            <p:nvPr/>
          </p:nvSpPr>
          <p:spPr>
            <a:xfrm>
              <a:off x="2993250" y="3172593"/>
              <a:ext cx="1023336" cy="1013644"/>
            </a:xfrm>
            <a:custGeom>
              <a:rect b="b" l="l" r="r" t="t"/>
              <a:pathLst>
                <a:path extrusionOk="0" h="74151" w="74860">
                  <a:moveTo>
                    <a:pt x="951" y="0"/>
                  </a:moveTo>
                  <a:cubicBezTo>
                    <a:pt x="678" y="0"/>
                    <a:pt x="371" y="145"/>
                    <a:pt x="1" y="456"/>
                  </a:cubicBezTo>
                  <a:cubicBezTo>
                    <a:pt x="583" y="900"/>
                    <a:pt x="1165" y="1371"/>
                    <a:pt x="1609" y="1953"/>
                  </a:cubicBezTo>
                  <a:cubicBezTo>
                    <a:pt x="6350" y="6556"/>
                    <a:pt x="11091" y="11297"/>
                    <a:pt x="15832" y="16038"/>
                  </a:cubicBezTo>
                  <a:cubicBezTo>
                    <a:pt x="22181" y="22276"/>
                    <a:pt x="28419" y="28514"/>
                    <a:pt x="34657" y="34753"/>
                  </a:cubicBezTo>
                  <a:cubicBezTo>
                    <a:pt x="44722" y="44678"/>
                    <a:pt x="54648" y="54632"/>
                    <a:pt x="64684" y="64668"/>
                  </a:cubicBezTo>
                  <a:cubicBezTo>
                    <a:pt x="66764" y="66748"/>
                    <a:pt x="68982" y="68938"/>
                    <a:pt x="71172" y="71156"/>
                  </a:cubicBezTo>
                  <a:lnTo>
                    <a:pt x="74166" y="74151"/>
                  </a:lnTo>
                  <a:cubicBezTo>
                    <a:pt x="74527" y="73790"/>
                    <a:pt x="74749" y="73679"/>
                    <a:pt x="74859" y="73568"/>
                  </a:cubicBezTo>
                  <a:cubicBezTo>
                    <a:pt x="72087" y="70796"/>
                    <a:pt x="69536" y="68134"/>
                    <a:pt x="67013" y="65473"/>
                  </a:cubicBezTo>
                  <a:cubicBezTo>
                    <a:pt x="60664" y="59234"/>
                    <a:pt x="54287" y="52885"/>
                    <a:pt x="47938" y="46536"/>
                  </a:cubicBezTo>
                  <a:cubicBezTo>
                    <a:pt x="36044" y="34642"/>
                    <a:pt x="24039" y="22747"/>
                    <a:pt x="12144" y="10853"/>
                  </a:cubicBezTo>
                  <a:lnTo>
                    <a:pt x="2191" y="900"/>
                  </a:lnTo>
                  <a:lnTo>
                    <a:pt x="1609" y="317"/>
                  </a:lnTo>
                  <a:cubicBezTo>
                    <a:pt x="1402" y="111"/>
                    <a:pt x="1189" y="0"/>
                    <a:pt x="9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1" name="Google Shape;2311;p61"/>
            <p:cNvSpPr/>
            <p:nvPr/>
          </p:nvSpPr>
          <p:spPr>
            <a:xfrm>
              <a:off x="2854158" y="3222790"/>
              <a:ext cx="1036213" cy="1023158"/>
            </a:xfrm>
            <a:custGeom>
              <a:rect b="b" l="l" r="r" t="t"/>
              <a:pathLst>
                <a:path extrusionOk="0" h="74847" w="75802">
                  <a:moveTo>
                    <a:pt x="943" y="0"/>
                  </a:moveTo>
                  <a:cubicBezTo>
                    <a:pt x="583" y="111"/>
                    <a:pt x="361" y="361"/>
                    <a:pt x="0" y="472"/>
                  </a:cubicBezTo>
                  <a:cubicBezTo>
                    <a:pt x="361" y="804"/>
                    <a:pt x="583" y="1165"/>
                    <a:pt x="832" y="1386"/>
                  </a:cubicBezTo>
                  <a:cubicBezTo>
                    <a:pt x="9954" y="10508"/>
                    <a:pt x="19076" y="19519"/>
                    <a:pt x="28308" y="28668"/>
                  </a:cubicBezTo>
                  <a:cubicBezTo>
                    <a:pt x="36182" y="36626"/>
                    <a:pt x="44139" y="44472"/>
                    <a:pt x="52124" y="52457"/>
                  </a:cubicBezTo>
                  <a:cubicBezTo>
                    <a:pt x="59388" y="59721"/>
                    <a:pt x="66680" y="66902"/>
                    <a:pt x="73944" y="74166"/>
                  </a:cubicBezTo>
                  <a:cubicBezTo>
                    <a:pt x="74055" y="74277"/>
                    <a:pt x="74055" y="74416"/>
                    <a:pt x="74166" y="74416"/>
                  </a:cubicBezTo>
                  <a:cubicBezTo>
                    <a:pt x="74473" y="74708"/>
                    <a:pt x="74619" y="74847"/>
                    <a:pt x="74842" y="74847"/>
                  </a:cubicBezTo>
                  <a:cubicBezTo>
                    <a:pt x="75042" y="74847"/>
                    <a:pt x="75304" y="74736"/>
                    <a:pt x="75802" y="74527"/>
                  </a:cubicBezTo>
                  <a:lnTo>
                    <a:pt x="75441" y="74166"/>
                  </a:lnTo>
                  <a:cubicBezTo>
                    <a:pt x="70479" y="69314"/>
                    <a:pt x="65627" y="64351"/>
                    <a:pt x="60664" y="59388"/>
                  </a:cubicBezTo>
                  <a:cubicBezTo>
                    <a:pt x="54315" y="53150"/>
                    <a:pt x="47965" y="46801"/>
                    <a:pt x="41589" y="40563"/>
                  </a:cubicBezTo>
                  <a:cubicBezTo>
                    <a:pt x="30748" y="29694"/>
                    <a:pt x="19990" y="18965"/>
                    <a:pt x="9150" y="8096"/>
                  </a:cubicBezTo>
                  <a:cubicBezTo>
                    <a:pt x="6599" y="5656"/>
                    <a:pt x="4159" y="3133"/>
                    <a:pt x="1636" y="693"/>
                  </a:cubicBezTo>
                  <a:lnTo>
                    <a:pt x="9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2" name="Google Shape;2312;p61"/>
            <p:cNvSpPr/>
            <p:nvPr/>
          </p:nvSpPr>
          <p:spPr>
            <a:xfrm>
              <a:off x="2945870" y="3188191"/>
              <a:ext cx="1032810" cy="1023446"/>
            </a:xfrm>
            <a:custGeom>
              <a:rect b="b" l="l" r="r" t="t"/>
              <a:pathLst>
                <a:path extrusionOk="0" h="74868" w="75553">
                  <a:moveTo>
                    <a:pt x="844" y="0"/>
                  </a:moveTo>
                  <a:cubicBezTo>
                    <a:pt x="662" y="0"/>
                    <a:pt x="434" y="118"/>
                    <a:pt x="1" y="341"/>
                  </a:cubicBezTo>
                  <a:cubicBezTo>
                    <a:pt x="223" y="563"/>
                    <a:pt x="361" y="812"/>
                    <a:pt x="583" y="1034"/>
                  </a:cubicBezTo>
                  <a:cubicBezTo>
                    <a:pt x="1498" y="1838"/>
                    <a:pt x="2302" y="2642"/>
                    <a:pt x="3245" y="3585"/>
                  </a:cubicBezTo>
                  <a:lnTo>
                    <a:pt x="16747" y="17087"/>
                  </a:lnTo>
                  <a:cubicBezTo>
                    <a:pt x="20795" y="21135"/>
                    <a:pt x="24843" y="25072"/>
                    <a:pt x="28780" y="29120"/>
                  </a:cubicBezTo>
                  <a:cubicBezTo>
                    <a:pt x="32689" y="32918"/>
                    <a:pt x="36515" y="36745"/>
                    <a:pt x="40314" y="40543"/>
                  </a:cubicBezTo>
                  <a:cubicBezTo>
                    <a:pt x="49574" y="49776"/>
                    <a:pt x="58807" y="58925"/>
                    <a:pt x="68039" y="68158"/>
                  </a:cubicBezTo>
                  <a:cubicBezTo>
                    <a:pt x="69426" y="69544"/>
                    <a:pt x="70923" y="71041"/>
                    <a:pt x="72309" y="72427"/>
                  </a:cubicBezTo>
                  <a:cubicBezTo>
                    <a:pt x="73141" y="73231"/>
                    <a:pt x="73945" y="74035"/>
                    <a:pt x="74749" y="74867"/>
                  </a:cubicBezTo>
                  <a:cubicBezTo>
                    <a:pt x="75082" y="74618"/>
                    <a:pt x="75331" y="74507"/>
                    <a:pt x="75553" y="74285"/>
                  </a:cubicBezTo>
                  <a:cubicBezTo>
                    <a:pt x="74527" y="73231"/>
                    <a:pt x="73584" y="72206"/>
                    <a:pt x="72669" y="71263"/>
                  </a:cubicBezTo>
                  <a:cubicBezTo>
                    <a:pt x="63548" y="62252"/>
                    <a:pt x="54426" y="53130"/>
                    <a:pt x="45415" y="44009"/>
                  </a:cubicBezTo>
                  <a:cubicBezTo>
                    <a:pt x="38817" y="37549"/>
                    <a:pt x="32246" y="30950"/>
                    <a:pt x="25647" y="24379"/>
                  </a:cubicBezTo>
                  <a:cubicBezTo>
                    <a:pt x="18494" y="17198"/>
                    <a:pt x="11202" y="10045"/>
                    <a:pt x="4049" y="2781"/>
                  </a:cubicBezTo>
                  <a:cubicBezTo>
                    <a:pt x="3245" y="1949"/>
                    <a:pt x="2302" y="1256"/>
                    <a:pt x="1498" y="452"/>
                  </a:cubicBezTo>
                  <a:cubicBezTo>
                    <a:pt x="1192" y="145"/>
                    <a:pt x="1046" y="0"/>
                    <a:pt x="8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3" name="Google Shape;2313;p61"/>
            <p:cNvSpPr/>
            <p:nvPr/>
          </p:nvSpPr>
          <p:spPr>
            <a:xfrm>
              <a:off x="2810195" y="3243254"/>
              <a:ext cx="1026357" cy="1012277"/>
            </a:xfrm>
            <a:custGeom>
              <a:rect b="b" l="l" r="r" t="t"/>
              <a:pathLst>
                <a:path extrusionOk="0" h="74051" w="75081">
                  <a:moveTo>
                    <a:pt x="1026" y="0"/>
                  </a:moveTo>
                  <a:cubicBezTo>
                    <a:pt x="693" y="250"/>
                    <a:pt x="444" y="361"/>
                    <a:pt x="0" y="472"/>
                  </a:cubicBezTo>
                  <a:cubicBezTo>
                    <a:pt x="333" y="832"/>
                    <a:pt x="582" y="1054"/>
                    <a:pt x="804" y="1276"/>
                  </a:cubicBezTo>
                  <a:cubicBezTo>
                    <a:pt x="10286" y="10758"/>
                    <a:pt x="19630" y="20101"/>
                    <a:pt x="29112" y="29473"/>
                  </a:cubicBezTo>
                  <a:cubicBezTo>
                    <a:pt x="37180" y="37569"/>
                    <a:pt x="45276" y="45637"/>
                    <a:pt x="53372" y="53622"/>
                  </a:cubicBezTo>
                  <a:lnTo>
                    <a:pt x="73112" y="73362"/>
                  </a:lnTo>
                  <a:cubicBezTo>
                    <a:pt x="73508" y="73758"/>
                    <a:pt x="73852" y="74051"/>
                    <a:pt x="74318" y="74051"/>
                  </a:cubicBezTo>
                  <a:cubicBezTo>
                    <a:pt x="74539" y="74051"/>
                    <a:pt x="74787" y="73985"/>
                    <a:pt x="75081" y="73834"/>
                  </a:cubicBezTo>
                  <a:cubicBezTo>
                    <a:pt x="50350" y="49102"/>
                    <a:pt x="25646" y="24621"/>
                    <a:pt x="10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4" name="Google Shape;2314;p61"/>
            <p:cNvSpPr/>
            <p:nvPr/>
          </p:nvSpPr>
          <p:spPr>
            <a:xfrm>
              <a:off x="3042148" y="3158445"/>
              <a:ext cx="1005893" cy="994438"/>
            </a:xfrm>
            <a:custGeom>
              <a:rect b="b" l="l" r="r" t="t"/>
              <a:pathLst>
                <a:path extrusionOk="0" h="72746" w="73584">
                  <a:moveTo>
                    <a:pt x="1106" y="1"/>
                  </a:moveTo>
                  <a:cubicBezTo>
                    <a:pt x="874" y="1"/>
                    <a:pt x="582" y="146"/>
                    <a:pt x="0" y="437"/>
                  </a:cubicBezTo>
                  <a:cubicBezTo>
                    <a:pt x="472" y="798"/>
                    <a:pt x="804" y="1020"/>
                    <a:pt x="1165" y="1352"/>
                  </a:cubicBezTo>
                  <a:cubicBezTo>
                    <a:pt x="12837" y="12914"/>
                    <a:pt x="24510" y="24586"/>
                    <a:pt x="36154" y="36259"/>
                  </a:cubicBezTo>
                  <a:cubicBezTo>
                    <a:pt x="42753" y="42719"/>
                    <a:pt x="49213" y="49179"/>
                    <a:pt x="55701" y="55667"/>
                  </a:cubicBezTo>
                  <a:cubicBezTo>
                    <a:pt x="60414" y="60269"/>
                    <a:pt x="65044" y="65010"/>
                    <a:pt x="69674" y="69641"/>
                  </a:cubicBezTo>
                  <a:cubicBezTo>
                    <a:pt x="70700" y="70555"/>
                    <a:pt x="71643" y="71609"/>
                    <a:pt x="72669" y="72524"/>
                  </a:cubicBezTo>
                  <a:cubicBezTo>
                    <a:pt x="72780" y="72635"/>
                    <a:pt x="72891" y="72635"/>
                    <a:pt x="73029" y="72746"/>
                  </a:cubicBezTo>
                  <a:cubicBezTo>
                    <a:pt x="73251" y="72524"/>
                    <a:pt x="73362" y="72302"/>
                    <a:pt x="73584" y="72053"/>
                  </a:cubicBezTo>
                  <a:cubicBezTo>
                    <a:pt x="73251" y="71609"/>
                    <a:pt x="72891" y="71360"/>
                    <a:pt x="72669" y="71027"/>
                  </a:cubicBezTo>
                  <a:cubicBezTo>
                    <a:pt x="64018" y="62487"/>
                    <a:pt x="55451" y="53920"/>
                    <a:pt x="46801" y="45270"/>
                  </a:cubicBezTo>
                  <a:cubicBezTo>
                    <a:pt x="42060" y="40640"/>
                    <a:pt x="37430" y="35898"/>
                    <a:pt x="32689" y="31296"/>
                  </a:cubicBezTo>
                  <a:cubicBezTo>
                    <a:pt x="25314" y="23893"/>
                    <a:pt x="18022" y="16601"/>
                    <a:pt x="10647" y="9226"/>
                  </a:cubicBezTo>
                  <a:cubicBezTo>
                    <a:pt x="7736" y="6343"/>
                    <a:pt x="4741" y="3432"/>
                    <a:pt x="1858" y="437"/>
                  </a:cubicBezTo>
                  <a:cubicBezTo>
                    <a:pt x="1511" y="146"/>
                    <a:pt x="1338" y="1"/>
                    <a:pt x="11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5" name="Google Shape;2315;p61"/>
            <p:cNvSpPr/>
            <p:nvPr/>
          </p:nvSpPr>
          <p:spPr>
            <a:xfrm>
              <a:off x="2765850" y="3265618"/>
              <a:ext cx="1007411" cy="989913"/>
            </a:xfrm>
            <a:custGeom>
              <a:rect b="b" l="l" r="r" t="t"/>
              <a:pathLst>
                <a:path extrusionOk="0" h="72415" w="73695">
                  <a:moveTo>
                    <a:pt x="1165" y="0"/>
                  </a:moveTo>
                  <a:cubicBezTo>
                    <a:pt x="915" y="222"/>
                    <a:pt x="583" y="333"/>
                    <a:pt x="0" y="693"/>
                  </a:cubicBezTo>
                  <a:cubicBezTo>
                    <a:pt x="583" y="1026"/>
                    <a:pt x="915" y="1276"/>
                    <a:pt x="1165" y="1497"/>
                  </a:cubicBezTo>
                  <a:cubicBezTo>
                    <a:pt x="7847" y="8207"/>
                    <a:pt x="14556" y="14889"/>
                    <a:pt x="21266" y="21598"/>
                  </a:cubicBezTo>
                  <a:cubicBezTo>
                    <a:pt x="25757" y="25979"/>
                    <a:pt x="30277" y="30498"/>
                    <a:pt x="34657" y="34879"/>
                  </a:cubicBezTo>
                  <a:cubicBezTo>
                    <a:pt x="44250" y="44361"/>
                    <a:pt x="53732" y="53954"/>
                    <a:pt x="63298" y="63409"/>
                  </a:cubicBezTo>
                  <a:cubicBezTo>
                    <a:pt x="66070" y="66181"/>
                    <a:pt x="68981" y="68954"/>
                    <a:pt x="71754" y="71837"/>
                  </a:cubicBezTo>
                  <a:cubicBezTo>
                    <a:pt x="72135" y="72237"/>
                    <a:pt x="72529" y="72415"/>
                    <a:pt x="72999" y="72415"/>
                  </a:cubicBezTo>
                  <a:cubicBezTo>
                    <a:pt x="73213" y="72415"/>
                    <a:pt x="73443" y="72378"/>
                    <a:pt x="73695" y="72309"/>
                  </a:cubicBezTo>
                  <a:cubicBezTo>
                    <a:pt x="49435" y="48160"/>
                    <a:pt x="25314" y="24149"/>
                    <a:pt x="11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6" name="Google Shape;2316;p61"/>
            <p:cNvSpPr/>
            <p:nvPr/>
          </p:nvSpPr>
          <p:spPr>
            <a:xfrm>
              <a:off x="2727943" y="3290634"/>
              <a:ext cx="977473" cy="960413"/>
            </a:xfrm>
            <a:custGeom>
              <a:rect b="b" l="l" r="r" t="t"/>
              <a:pathLst>
                <a:path extrusionOk="0" h="70257" w="71505">
                  <a:moveTo>
                    <a:pt x="805" y="0"/>
                  </a:moveTo>
                  <a:cubicBezTo>
                    <a:pt x="694" y="139"/>
                    <a:pt x="472" y="361"/>
                    <a:pt x="1" y="693"/>
                  </a:cubicBezTo>
                  <a:cubicBezTo>
                    <a:pt x="361" y="943"/>
                    <a:pt x="694" y="1165"/>
                    <a:pt x="916" y="1386"/>
                  </a:cubicBezTo>
                  <a:cubicBezTo>
                    <a:pt x="4381" y="4852"/>
                    <a:pt x="7986" y="8456"/>
                    <a:pt x="11562" y="11922"/>
                  </a:cubicBezTo>
                  <a:cubicBezTo>
                    <a:pt x="16165" y="16635"/>
                    <a:pt x="20906" y="21266"/>
                    <a:pt x="25647" y="26007"/>
                  </a:cubicBezTo>
                  <a:cubicBezTo>
                    <a:pt x="28780" y="29112"/>
                    <a:pt x="31885" y="32245"/>
                    <a:pt x="35129" y="35350"/>
                  </a:cubicBezTo>
                  <a:cubicBezTo>
                    <a:pt x="41478" y="41838"/>
                    <a:pt x="47938" y="48187"/>
                    <a:pt x="54426" y="54647"/>
                  </a:cubicBezTo>
                  <a:cubicBezTo>
                    <a:pt x="59278" y="59499"/>
                    <a:pt x="64241" y="64351"/>
                    <a:pt x="69093" y="69314"/>
                  </a:cubicBezTo>
                  <a:cubicBezTo>
                    <a:pt x="69675" y="69896"/>
                    <a:pt x="70368" y="70257"/>
                    <a:pt x="71505" y="70257"/>
                  </a:cubicBezTo>
                  <a:lnTo>
                    <a:pt x="70701" y="69453"/>
                  </a:lnTo>
                  <a:cubicBezTo>
                    <a:pt x="69675" y="68288"/>
                    <a:pt x="68510" y="67235"/>
                    <a:pt x="67457" y="66098"/>
                  </a:cubicBezTo>
                  <a:cubicBezTo>
                    <a:pt x="59500" y="58224"/>
                    <a:pt x="51653" y="50377"/>
                    <a:pt x="43668" y="42531"/>
                  </a:cubicBezTo>
                  <a:lnTo>
                    <a:pt x="20324" y="19186"/>
                  </a:lnTo>
                  <a:cubicBezTo>
                    <a:pt x="14224" y="13059"/>
                    <a:pt x="8097" y="6931"/>
                    <a:pt x="1969" y="943"/>
                  </a:cubicBezTo>
                  <a:cubicBezTo>
                    <a:pt x="1747" y="582"/>
                    <a:pt x="1387" y="361"/>
                    <a:pt x="1165" y="139"/>
                  </a:cubicBezTo>
                  <a:cubicBezTo>
                    <a:pt x="1165" y="139"/>
                    <a:pt x="1054" y="139"/>
                    <a:pt x="8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7" name="Google Shape;2317;p61"/>
            <p:cNvSpPr/>
            <p:nvPr/>
          </p:nvSpPr>
          <p:spPr>
            <a:xfrm>
              <a:off x="3095967" y="3145472"/>
              <a:ext cx="980508" cy="972921"/>
            </a:xfrm>
            <a:custGeom>
              <a:rect b="b" l="l" r="r" t="t"/>
              <a:pathLst>
                <a:path extrusionOk="0" h="71172" w="71727">
                  <a:moveTo>
                    <a:pt x="1165" y="0"/>
                  </a:moveTo>
                  <a:cubicBezTo>
                    <a:pt x="804" y="111"/>
                    <a:pt x="472" y="222"/>
                    <a:pt x="0" y="361"/>
                  </a:cubicBezTo>
                  <a:cubicBezTo>
                    <a:pt x="23678" y="24038"/>
                    <a:pt x="47355" y="47494"/>
                    <a:pt x="71033" y="71172"/>
                  </a:cubicBezTo>
                  <a:cubicBezTo>
                    <a:pt x="71393" y="70811"/>
                    <a:pt x="71504" y="70590"/>
                    <a:pt x="71726" y="70229"/>
                  </a:cubicBezTo>
                  <a:cubicBezTo>
                    <a:pt x="48159" y="46801"/>
                    <a:pt x="24731" y="23456"/>
                    <a:pt x="11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8" name="Google Shape;2318;p61"/>
            <p:cNvSpPr/>
            <p:nvPr/>
          </p:nvSpPr>
          <p:spPr>
            <a:xfrm>
              <a:off x="3151303" y="3136682"/>
              <a:ext cx="950557" cy="940400"/>
            </a:xfrm>
            <a:custGeom>
              <a:rect b="b" l="l" r="r" t="t"/>
              <a:pathLst>
                <a:path extrusionOk="0" h="68793" w="69536">
                  <a:moveTo>
                    <a:pt x="794" y="0"/>
                  </a:moveTo>
                  <a:cubicBezTo>
                    <a:pt x="562" y="0"/>
                    <a:pt x="305" y="90"/>
                    <a:pt x="0" y="310"/>
                  </a:cubicBezTo>
                  <a:cubicBezTo>
                    <a:pt x="222" y="532"/>
                    <a:pt x="444" y="865"/>
                    <a:pt x="693" y="1115"/>
                  </a:cubicBezTo>
                  <a:cubicBezTo>
                    <a:pt x="2662" y="3083"/>
                    <a:pt x="4741" y="4913"/>
                    <a:pt x="6682" y="6881"/>
                  </a:cubicBezTo>
                  <a:cubicBezTo>
                    <a:pt x="14556" y="14728"/>
                    <a:pt x="22402" y="22602"/>
                    <a:pt x="30249" y="30337"/>
                  </a:cubicBezTo>
                  <a:cubicBezTo>
                    <a:pt x="39149" y="39348"/>
                    <a:pt x="48048" y="48248"/>
                    <a:pt x="57059" y="57148"/>
                  </a:cubicBezTo>
                  <a:lnTo>
                    <a:pt x="68149" y="68238"/>
                  </a:lnTo>
                  <a:cubicBezTo>
                    <a:pt x="68260" y="68349"/>
                    <a:pt x="68510" y="68571"/>
                    <a:pt x="68732" y="68682"/>
                  </a:cubicBezTo>
                  <a:cubicBezTo>
                    <a:pt x="68732" y="68793"/>
                    <a:pt x="68843" y="68793"/>
                    <a:pt x="68953" y="68793"/>
                  </a:cubicBezTo>
                  <a:cubicBezTo>
                    <a:pt x="69064" y="68571"/>
                    <a:pt x="69203" y="68460"/>
                    <a:pt x="69314" y="68349"/>
                  </a:cubicBezTo>
                  <a:lnTo>
                    <a:pt x="69314" y="67989"/>
                  </a:lnTo>
                  <a:cubicBezTo>
                    <a:pt x="69425" y="67878"/>
                    <a:pt x="69425" y="67878"/>
                    <a:pt x="69536" y="67767"/>
                  </a:cubicBezTo>
                  <a:cubicBezTo>
                    <a:pt x="69203" y="67545"/>
                    <a:pt x="68843" y="67295"/>
                    <a:pt x="68510" y="67074"/>
                  </a:cubicBezTo>
                  <a:cubicBezTo>
                    <a:pt x="63408" y="62000"/>
                    <a:pt x="58224" y="56898"/>
                    <a:pt x="53122" y="51714"/>
                  </a:cubicBezTo>
                  <a:cubicBezTo>
                    <a:pt x="48409" y="47084"/>
                    <a:pt x="43668" y="42342"/>
                    <a:pt x="38927" y="37601"/>
                  </a:cubicBezTo>
                  <a:cubicBezTo>
                    <a:pt x="29334" y="28036"/>
                    <a:pt x="19630" y="18443"/>
                    <a:pt x="10037" y="8850"/>
                  </a:cubicBezTo>
                  <a:cubicBezTo>
                    <a:pt x="7264" y="6077"/>
                    <a:pt x="4492" y="3305"/>
                    <a:pt x="1830" y="532"/>
                  </a:cubicBezTo>
                  <a:cubicBezTo>
                    <a:pt x="1486" y="240"/>
                    <a:pt x="1174" y="0"/>
                    <a:pt x="7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9" name="Google Shape;2319;p61"/>
            <p:cNvSpPr/>
            <p:nvPr/>
          </p:nvSpPr>
          <p:spPr>
            <a:xfrm>
              <a:off x="3208143" y="3129806"/>
              <a:ext cx="912664" cy="906348"/>
            </a:xfrm>
            <a:custGeom>
              <a:rect b="b" l="l" r="r" t="t"/>
              <a:pathLst>
                <a:path extrusionOk="0" h="66302" w="66764">
                  <a:moveTo>
                    <a:pt x="858" y="0"/>
                  </a:moveTo>
                  <a:cubicBezTo>
                    <a:pt x="659" y="0"/>
                    <a:pt x="412" y="87"/>
                    <a:pt x="1" y="231"/>
                  </a:cubicBezTo>
                  <a:cubicBezTo>
                    <a:pt x="22070" y="22301"/>
                    <a:pt x="44112" y="44232"/>
                    <a:pt x="66293" y="66301"/>
                  </a:cubicBezTo>
                  <a:cubicBezTo>
                    <a:pt x="66764" y="65275"/>
                    <a:pt x="66764" y="65275"/>
                    <a:pt x="66071" y="64582"/>
                  </a:cubicBezTo>
                  <a:cubicBezTo>
                    <a:pt x="61108" y="59592"/>
                    <a:pt x="56145" y="54740"/>
                    <a:pt x="51182" y="49777"/>
                  </a:cubicBezTo>
                  <a:cubicBezTo>
                    <a:pt x="43197" y="41820"/>
                    <a:pt x="35101" y="33724"/>
                    <a:pt x="27033" y="25767"/>
                  </a:cubicBezTo>
                  <a:cubicBezTo>
                    <a:pt x="18605" y="17310"/>
                    <a:pt x="10287" y="8993"/>
                    <a:pt x="1831" y="675"/>
                  </a:cubicBezTo>
                  <a:cubicBezTo>
                    <a:pt x="1349" y="193"/>
                    <a:pt x="1156" y="0"/>
                    <a:pt x="8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0" name="Google Shape;2320;p61"/>
            <p:cNvSpPr/>
            <p:nvPr/>
          </p:nvSpPr>
          <p:spPr>
            <a:xfrm>
              <a:off x="2691567" y="3316019"/>
              <a:ext cx="938049" cy="924393"/>
            </a:xfrm>
            <a:custGeom>
              <a:rect b="b" l="l" r="r" t="t"/>
              <a:pathLst>
                <a:path extrusionOk="0" h="67622" w="68621">
                  <a:moveTo>
                    <a:pt x="804" y="1"/>
                  </a:moveTo>
                  <a:cubicBezTo>
                    <a:pt x="582" y="222"/>
                    <a:pt x="361" y="361"/>
                    <a:pt x="0" y="583"/>
                  </a:cubicBezTo>
                  <a:cubicBezTo>
                    <a:pt x="804" y="1498"/>
                    <a:pt x="1636" y="2302"/>
                    <a:pt x="2440" y="2995"/>
                  </a:cubicBezTo>
                  <a:cubicBezTo>
                    <a:pt x="8789" y="9372"/>
                    <a:pt x="15138" y="15610"/>
                    <a:pt x="21376" y="21959"/>
                  </a:cubicBezTo>
                  <a:cubicBezTo>
                    <a:pt x="33520" y="33965"/>
                    <a:pt x="45525" y="45970"/>
                    <a:pt x="57531" y="58003"/>
                  </a:cubicBezTo>
                  <a:cubicBezTo>
                    <a:pt x="60553" y="60886"/>
                    <a:pt x="63547" y="63880"/>
                    <a:pt x="66430" y="66903"/>
                  </a:cubicBezTo>
                  <a:cubicBezTo>
                    <a:pt x="66922" y="67371"/>
                    <a:pt x="67493" y="67621"/>
                    <a:pt x="68209" y="67621"/>
                  </a:cubicBezTo>
                  <a:cubicBezTo>
                    <a:pt x="68341" y="67621"/>
                    <a:pt x="68478" y="67613"/>
                    <a:pt x="68621" y="67596"/>
                  </a:cubicBezTo>
                  <a:cubicBezTo>
                    <a:pt x="45997" y="44944"/>
                    <a:pt x="23456" y="22542"/>
                    <a:pt x="8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1" name="Google Shape;2321;p61"/>
            <p:cNvSpPr/>
            <p:nvPr/>
          </p:nvSpPr>
          <p:spPr>
            <a:xfrm>
              <a:off x="2653660" y="3344453"/>
              <a:ext cx="901673" cy="885556"/>
            </a:xfrm>
            <a:custGeom>
              <a:rect b="b" l="l" r="r" t="t"/>
              <a:pathLst>
                <a:path extrusionOk="0" h="64781" w="65960">
                  <a:moveTo>
                    <a:pt x="1054" y="0"/>
                  </a:moveTo>
                  <a:cubicBezTo>
                    <a:pt x="805" y="111"/>
                    <a:pt x="694" y="111"/>
                    <a:pt x="694" y="222"/>
                  </a:cubicBezTo>
                  <a:cubicBezTo>
                    <a:pt x="472" y="361"/>
                    <a:pt x="361" y="471"/>
                    <a:pt x="1" y="804"/>
                  </a:cubicBezTo>
                  <a:cubicBezTo>
                    <a:pt x="472" y="1054"/>
                    <a:pt x="805" y="1275"/>
                    <a:pt x="1054" y="1608"/>
                  </a:cubicBezTo>
                  <a:cubicBezTo>
                    <a:pt x="7986" y="8429"/>
                    <a:pt x="14806" y="15249"/>
                    <a:pt x="21737" y="22181"/>
                  </a:cubicBezTo>
                  <a:cubicBezTo>
                    <a:pt x="29805" y="30166"/>
                    <a:pt x="37901" y="38234"/>
                    <a:pt x="45997" y="46330"/>
                  </a:cubicBezTo>
                  <a:cubicBezTo>
                    <a:pt x="51986" y="52207"/>
                    <a:pt x="57891" y="58113"/>
                    <a:pt x="63769" y="64129"/>
                  </a:cubicBezTo>
                  <a:cubicBezTo>
                    <a:pt x="64198" y="64538"/>
                    <a:pt x="64687" y="64781"/>
                    <a:pt x="65280" y="64781"/>
                  </a:cubicBezTo>
                  <a:cubicBezTo>
                    <a:pt x="65493" y="64781"/>
                    <a:pt x="65718" y="64750"/>
                    <a:pt x="65960" y="64684"/>
                  </a:cubicBezTo>
                  <a:cubicBezTo>
                    <a:pt x="44250" y="43086"/>
                    <a:pt x="22652" y="21487"/>
                    <a:pt x="10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2" name="Google Shape;2322;p61"/>
            <p:cNvSpPr/>
            <p:nvPr/>
          </p:nvSpPr>
          <p:spPr>
            <a:xfrm>
              <a:off x="3264996" y="3124530"/>
              <a:ext cx="873253" cy="862727"/>
            </a:xfrm>
            <a:custGeom>
              <a:rect b="b" l="l" r="r" t="t"/>
              <a:pathLst>
                <a:path extrusionOk="0" h="63111" w="63881">
                  <a:moveTo>
                    <a:pt x="858" y="0"/>
                  </a:moveTo>
                  <a:cubicBezTo>
                    <a:pt x="610" y="0"/>
                    <a:pt x="334" y="54"/>
                    <a:pt x="1" y="146"/>
                  </a:cubicBezTo>
                  <a:cubicBezTo>
                    <a:pt x="21128" y="21162"/>
                    <a:pt x="42282" y="42206"/>
                    <a:pt x="63298" y="63111"/>
                  </a:cubicBezTo>
                  <a:cubicBezTo>
                    <a:pt x="63769" y="62196"/>
                    <a:pt x="63880" y="62196"/>
                    <a:pt x="63076" y="61364"/>
                  </a:cubicBezTo>
                  <a:cubicBezTo>
                    <a:pt x="58446" y="56872"/>
                    <a:pt x="53955" y="52353"/>
                    <a:pt x="49324" y="47862"/>
                  </a:cubicBezTo>
                  <a:cubicBezTo>
                    <a:pt x="40535" y="39073"/>
                    <a:pt x="31774" y="30173"/>
                    <a:pt x="22874" y="21411"/>
                  </a:cubicBezTo>
                  <a:cubicBezTo>
                    <a:pt x="16525" y="15062"/>
                    <a:pt x="10037" y="8574"/>
                    <a:pt x="3577" y="2225"/>
                  </a:cubicBezTo>
                  <a:cubicBezTo>
                    <a:pt x="2995" y="1532"/>
                    <a:pt x="2413" y="1061"/>
                    <a:pt x="1831" y="368"/>
                  </a:cubicBezTo>
                  <a:cubicBezTo>
                    <a:pt x="1506" y="108"/>
                    <a:pt x="1210" y="0"/>
                    <a:pt x="8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3" name="Google Shape;2323;p61"/>
            <p:cNvSpPr/>
            <p:nvPr/>
          </p:nvSpPr>
          <p:spPr>
            <a:xfrm>
              <a:off x="2622206" y="3374390"/>
              <a:ext cx="865284" cy="852721"/>
            </a:xfrm>
            <a:custGeom>
              <a:rect b="b" l="l" r="r" t="t"/>
              <a:pathLst>
                <a:path extrusionOk="0" h="62379" w="63298">
                  <a:moveTo>
                    <a:pt x="693" y="0"/>
                  </a:moveTo>
                  <a:cubicBezTo>
                    <a:pt x="472" y="250"/>
                    <a:pt x="222" y="472"/>
                    <a:pt x="0" y="694"/>
                  </a:cubicBezTo>
                  <a:cubicBezTo>
                    <a:pt x="222" y="943"/>
                    <a:pt x="583" y="1276"/>
                    <a:pt x="804" y="1498"/>
                  </a:cubicBezTo>
                  <a:cubicBezTo>
                    <a:pt x="6128" y="6821"/>
                    <a:pt x="11312" y="12033"/>
                    <a:pt x="16636" y="17218"/>
                  </a:cubicBezTo>
                  <a:lnTo>
                    <a:pt x="35822" y="36404"/>
                  </a:lnTo>
                  <a:cubicBezTo>
                    <a:pt x="41921" y="42531"/>
                    <a:pt x="48049" y="48631"/>
                    <a:pt x="54176" y="54758"/>
                  </a:cubicBezTo>
                  <a:cubicBezTo>
                    <a:pt x="56616" y="57087"/>
                    <a:pt x="59028" y="59500"/>
                    <a:pt x="61329" y="61801"/>
                  </a:cubicBezTo>
                  <a:cubicBezTo>
                    <a:pt x="61729" y="62201"/>
                    <a:pt x="62129" y="62378"/>
                    <a:pt x="62601" y="62378"/>
                  </a:cubicBezTo>
                  <a:cubicBezTo>
                    <a:pt x="62816" y="62378"/>
                    <a:pt x="63046" y="62342"/>
                    <a:pt x="63298" y="62272"/>
                  </a:cubicBezTo>
                  <a:cubicBezTo>
                    <a:pt x="62965" y="61939"/>
                    <a:pt x="62854" y="61690"/>
                    <a:pt x="62605" y="61468"/>
                  </a:cubicBezTo>
                  <a:cubicBezTo>
                    <a:pt x="61218" y="60193"/>
                    <a:pt x="59943" y="58917"/>
                    <a:pt x="58695" y="57642"/>
                  </a:cubicBezTo>
                  <a:cubicBezTo>
                    <a:pt x="49906" y="48992"/>
                    <a:pt x="41117" y="40203"/>
                    <a:pt x="32356" y="31441"/>
                  </a:cubicBezTo>
                  <a:cubicBezTo>
                    <a:pt x="25757" y="24953"/>
                    <a:pt x="19297" y="18383"/>
                    <a:pt x="12810" y="11895"/>
                  </a:cubicBezTo>
                  <a:cubicBezTo>
                    <a:pt x="9704" y="8789"/>
                    <a:pt x="6571" y="5795"/>
                    <a:pt x="3577" y="2662"/>
                  </a:cubicBezTo>
                  <a:cubicBezTo>
                    <a:pt x="2662" y="1747"/>
                    <a:pt x="1608" y="943"/>
                    <a:pt x="6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4" name="Google Shape;2324;p61"/>
            <p:cNvSpPr/>
            <p:nvPr/>
          </p:nvSpPr>
          <p:spPr>
            <a:xfrm>
              <a:off x="2585816" y="3406227"/>
              <a:ext cx="840281" cy="827295"/>
            </a:xfrm>
            <a:custGeom>
              <a:rect b="b" l="l" r="r" t="t"/>
              <a:pathLst>
                <a:path extrusionOk="0" h="60519" w="61469">
                  <a:moveTo>
                    <a:pt x="1054" y="0"/>
                  </a:moveTo>
                  <a:cubicBezTo>
                    <a:pt x="694" y="222"/>
                    <a:pt x="472" y="333"/>
                    <a:pt x="1" y="694"/>
                  </a:cubicBezTo>
                  <a:cubicBezTo>
                    <a:pt x="583" y="1137"/>
                    <a:pt x="916" y="1387"/>
                    <a:pt x="1165" y="1608"/>
                  </a:cubicBezTo>
                  <a:cubicBezTo>
                    <a:pt x="5768" y="6239"/>
                    <a:pt x="10287" y="10730"/>
                    <a:pt x="14917" y="15249"/>
                  </a:cubicBezTo>
                  <a:lnTo>
                    <a:pt x="26700" y="27033"/>
                  </a:lnTo>
                  <a:cubicBezTo>
                    <a:pt x="36155" y="36376"/>
                    <a:pt x="45637" y="45859"/>
                    <a:pt x="55119" y="55313"/>
                  </a:cubicBezTo>
                  <a:cubicBezTo>
                    <a:pt x="56727" y="56949"/>
                    <a:pt x="58335" y="58557"/>
                    <a:pt x="59971" y="60165"/>
                  </a:cubicBezTo>
                  <a:cubicBezTo>
                    <a:pt x="60248" y="60401"/>
                    <a:pt x="60422" y="60518"/>
                    <a:pt x="60626" y="60518"/>
                  </a:cubicBezTo>
                  <a:cubicBezTo>
                    <a:pt x="60830" y="60518"/>
                    <a:pt x="61066" y="60401"/>
                    <a:pt x="61468" y="60165"/>
                  </a:cubicBezTo>
                  <a:cubicBezTo>
                    <a:pt x="60525" y="59250"/>
                    <a:pt x="59721" y="58446"/>
                    <a:pt x="58806" y="57531"/>
                  </a:cubicBezTo>
                  <a:cubicBezTo>
                    <a:pt x="51071" y="49768"/>
                    <a:pt x="43197" y="42032"/>
                    <a:pt x="35462" y="34297"/>
                  </a:cubicBezTo>
                  <a:cubicBezTo>
                    <a:pt x="30388" y="29223"/>
                    <a:pt x="25175" y="24122"/>
                    <a:pt x="20102" y="18937"/>
                  </a:cubicBezTo>
                  <a:cubicBezTo>
                    <a:pt x="13863" y="12810"/>
                    <a:pt x="7736" y="6571"/>
                    <a:pt x="1498" y="444"/>
                  </a:cubicBezTo>
                  <a:cubicBezTo>
                    <a:pt x="1387" y="222"/>
                    <a:pt x="1165" y="111"/>
                    <a:pt x="10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5" name="Google Shape;2325;p61"/>
            <p:cNvSpPr/>
            <p:nvPr/>
          </p:nvSpPr>
          <p:spPr>
            <a:xfrm>
              <a:off x="2558913" y="3440717"/>
              <a:ext cx="813365" cy="806653"/>
            </a:xfrm>
            <a:custGeom>
              <a:rect b="b" l="l" r="r" t="t"/>
              <a:pathLst>
                <a:path extrusionOk="0" h="59009" w="59500">
                  <a:moveTo>
                    <a:pt x="693" y="0"/>
                  </a:moveTo>
                  <a:cubicBezTo>
                    <a:pt x="472" y="250"/>
                    <a:pt x="250" y="472"/>
                    <a:pt x="0" y="804"/>
                  </a:cubicBezTo>
                  <a:cubicBezTo>
                    <a:pt x="361" y="1165"/>
                    <a:pt x="693" y="1387"/>
                    <a:pt x="943" y="1636"/>
                  </a:cubicBezTo>
                  <a:cubicBezTo>
                    <a:pt x="4741" y="5324"/>
                    <a:pt x="8429" y="9011"/>
                    <a:pt x="12144" y="12726"/>
                  </a:cubicBezTo>
                  <a:cubicBezTo>
                    <a:pt x="20101" y="20684"/>
                    <a:pt x="28086" y="28530"/>
                    <a:pt x="36043" y="36515"/>
                  </a:cubicBezTo>
                  <a:cubicBezTo>
                    <a:pt x="43335" y="43779"/>
                    <a:pt x="50599" y="50960"/>
                    <a:pt x="57780" y="58224"/>
                  </a:cubicBezTo>
                  <a:cubicBezTo>
                    <a:pt x="57891" y="58335"/>
                    <a:pt x="58002" y="58474"/>
                    <a:pt x="58002" y="58474"/>
                  </a:cubicBezTo>
                  <a:cubicBezTo>
                    <a:pt x="58364" y="58835"/>
                    <a:pt x="58567" y="59008"/>
                    <a:pt x="58777" y="59008"/>
                  </a:cubicBezTo>
                  <a:cubicBezTo>
                    <a:pt x="58969" y="59008"/>
                    <a:pt x="59168" y="58863"/>
                    <a:pt x="59499" y="58585"/>
                  </a:cubicBezTo>
                  <a:cubicBezTo>
                    <a:pt x="59277" y="58224"/>
                    <a:pt x="58917" y="57891"/>
                    <a:pt x="58584" y="57531"/>
                  </a:cubicBezTo>
                  <a:cubicBezTo>
                    <a:pt x="46912" y="45859"/>
                    <a:pt x="35239" y="34214"/>
                    <a:pt x="23456" y="22541"/>
                  </a:cubicBezTo>
                  <a:cubicBezTo>
                    <a:pt x="16746" y="15832"/>
                    <a:pt x="10065" y="9122"/>
                    <a:pt x="3355" y="2440"/>
                  </a:cubicBezTo>
                  <a:cubicBezTo>
                    <a:pt x="2551" y="1636"/>
                    <a:pt x="1747" y="943"/>
                    <a:pt x="943" y="111"/>
                  </a:cubicBezTo>
                  <a:cubicBezTo>
                    <a:pt x="943" y="0"/>
                    <a:pt x="804" y="0"/>
                    <a:pt x="6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6" name="Google Shape;2326;p61"/>
            <p:cNvSpPr/>
            <p:nvPr/>
          </p:nvSpPr>
          <p:spPr>
            <a:xfrm>
              <a:off x="3326402" y="3123149"/>
              <a:ext cx="822838" cy="811807"/>
            </a:xfrm>
            <a:custGeom>
              <a:rect b="b" l="l" r="r" t="t"/>
              <a:pathLst>
                <a:path extrusionOk="0" h="59386" w="60193">
                  <a:moveTo>
                    <a:pt x="976" y="0"/>
                  </a:moveTo>
                  <a:cubicBezTo>
                    <a:pt x="702" y="0"/>
                    <a:pt x="382" y="76"/>
                    <a:pt x="0" y="247"/>
                  </a:cubicBezTo>
                  <a:cubicBezTo>
                    <a:pt x="472" y="469"/>
                    <a:pt x="693" y="718"/>
                    <a:pt x="1054" y="940"/>
                  </a:cubicBezTo>
                  <a:cubicBezTo>
                    <a:pt x="5102" y="5099"/>
                    <a:pt x="9122" y="9147"/>
                    <a:pt x="13281" y="13195"/>
                  </a:cubicBezTo>
                  <a:cubicBezTo>
                    <a:pt x="16996" y="16882"/>
                    <a:pt x="20684" y="20570"/>
                    <a:pt x="24371" y="24174"/>
                  </a:cubicBezTo>
                  <a:cubicBezTo>
                    <a:pt x="28308" y="28083"/>
                    <a:pt x="32245" y="32020"/>
                    <a:pt x="36043" y="35957"/>
                  </a:cubicBezTo>
                  <a:cubicBezTo>
                    <a:pt x="42753" y="42639"/>
                    <a:pt x="49463" y="49349"/>
                    <a:pt x="56144" y="55920"/>
                  </a:cubicBezTo>
                  <a:lnTo>
                    <a:pt x="59277" y="59053"/>
                  </a:lnTo>
                  <a:cubicBezTo>
                    <a:pt x="59388" y="59164"/>
                    <a:pt x="59610" y="59275"/>
                    <a:pt x="59860" y="59386"/>
                  </a:cubicBezTo>
                  <a:cubicBezTo>
                    <a:pt x="60192" y="58692"/>
                    <a:pt x="60081" y="58249"/>
                    <a:pt x="59499" y="57667"/>
                  </a:cubicBezTo>
                  <a:cubicBezTo>
                    <a:pt x="58473" y="56752"/>
                    <a:pt x="57309" y="55587"/>
                    <a:pt x="56255" y="54534"/>
                  </a:cubicBezTo>
                  <a:cubicBezTo>
                    <a:pt x="48520" y="46909"/>
                    <a:pt x="40785" y="39174"/>
                    <a:pt x="33160" y="31438"/>
                  </a:cubicBezTo>
                  <a:cubicBezTo>
                    <a:pt x="26811" y="25089"/>
                    <a:pt x="20462" y="18851"/>
                    <a:pt x="14113" y="12502"/>
                  </a:cubicBezTo>
                  <a:cubicBezTo>
                    <a:pt x="10065" y="8454"/>
                    <a:pt x="6128" y="4517"/>
                    <a:pt x="2080" y="607"/>
                  </a:cubicBezTo>
                  <a:cubicBezTo>
                    <a:pt x="1797" y="236"/>
                    <a:pt x="1458" y="0"/>
                    <a:pt x="9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7" name="Google Shape;2327;p61"/>
            <p:cNvSpPr/>
            <p:nvPr/>
          </p:nvSpPr>
          <p:spPr>
            <a:xfrm>
              <a:off x="2530480" y="3474072"/>
              <a:ext cx="797453" cy="789128"/>
            </a:xfrm>
            <a:custGeom>
              <a:rect b="b" l="l" r="r" t="t"/>
              <a:pathLst>
                <a:path extrusionOk="0" h="57727" w="58336">
                  <a:moveTo>
                    <a:pt x="694" y="0"/>
                  </a:moveTo>
                  <a:cubicBezTo>
                    <a:pt x="472" y="444"/>
                    <a:pt x="361" y="693"/>
                    <a:pt x="1" y="1026"/>
                  </a:cubicBezTo>
                  <a:cubicBezTo>
                    <a:pt x="361" y="1387"/>
                    <a:pt x="694" y="1608"/>
                    <a:pt x="1054" y="1830"/>
                  </a:cubicBezTo>
                  <a:cubicBezTo>
                    <a:pt x="4631" y="5434"/>
                    <a:pt x="8318" y="9122"/>
                    <a:pt x="11895" y="12699"/>
                  </a:cubicBezTo>
                  <a:cubicBezTo>
                    <a:pt x="20102" y="20794"/>
                    <a:pt x="28198" y="28863"/>
                    <a:pt x="36404" y="36958"/>
                  </a:cubicBezTo>
                  <a:cubicBezTo>
                    <a:pt x="43086" y="43668"/>
                    <a:pt x="49796" y="50489"/>
                    <a:pt x="56505" y="57170"/>
                  </a:cubicBezTo>
                  <a:cubicBezTo>
                    <a:pt x="56952" y="57556"/>
                    <a:pt x="57151" y="57727"/>
                    <a:pt x="57415" y="57727"/>
                  </a:cubicBezTo>
                  <a:cubicBezTo>
                    <a:pt x="57626" y="57727"/>
                    <a:pt x="57879" y="57617"/>
                    <a:pt x="58335" y="57420"/>
                  </a:cubicBezTo>
                  <a:cubicBezTo>
                    <a:pt x="39066" y="38234"/>
                    <a:pt x="19991" y="19159"/>
                    <a:pt x="6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8" name="Google Shape;2328;p61"/>
            <p:cNvSpPr/>
            <p:nvPr/>
          </p:nvSpPr>
          <p:spPr>
            <a:xfrm>
              <a:off x="2506981" y="3515000"/>
              <a:ext cx="773572" cy="766860"/>
            </a:xfrm>
            <a:custGeom>
              <a:rect b="b" l="l" r="r" t="t"/>
              <a:pathLst>
                <a:path extrusionOk="0" h="56098" w="56589">
                  <a:moveTo>
                    <a:pt x="444" y="1"/>
                  </a:moveTo>
                  <a:cubicBezTo>
                    <a:pt x="334" y="222"/>
                    <a:pt x="112" y="583"/>
                    <a:pt x="1" y="805"/>
                  </a:cubicBezTo>
                  <a:cubicBezTo>
                    <a:pt x="694" y="1498"/>
                    <a:pt x="1387" y="2191"/>
                    <a:pt x="2080" y="2773"/>
                  </a:cubicBezTo>
                  <a:cubicBezTo>
                    <a:pt x="6683" y="7403"/>
                    <a:pt x="11313" y="12006"/>
                    <a:pt x="15943" y="16636"/>
                  </a:cubicBezTo>
                  <a:cubicBezTo>
                    <a:pt x="22403" y="23235"/>
                    <a:pt x="29002" y="29695"/>
                    <a:pt x="35573" y="36155"/>
                  </a:cubicBezTo>
                  <a:cubicBezTo>
                    <a:pt x="42033" y="42643"/>
                    <a:pt x="48520" y="49103"/>
                    <a:pt x="54870" y="55563"/>
                  </a:cubicBezTo>
                  <a:cubicBezTo>
                    <a:pt x="55289" y="55924"/>
                    <a:pt x="55490" y="56097"/>
                    <a:pt x="55716" y="56097"/>
                  </a:cubicBezTo>
                  <a:cubicBezTo>
                    <a:pt x="55923" y="56097"/>
                    <a:pt x="56151" y="55952"/>
                    <a:pt x="56589" y="55674"/>
                  </a:cubicBezTo>
                  <a:lnTo>
                    <a:pt x="55895" y="54980"/>
                  </a:lnTo>
                  <a:cubicBezTo>
                    <a:pt x="53372" y="52457"/>
                    <a:pt x="50711" y="49907"/>
                    <a:pt x="48160" y="47356"/>
                  </a:cubicBezTo>
                  <a:cubicBezTo>
                    <a:pt x="40314" y="39510"/>
                    <a:pt x="32329" y="31552"/>
                    <a:pt x="24482" y="23678"/>
                  </a:cubicBezTo>
                  <a:cubicBezTo>
                    <a:pt x="17080" y="16414"/>
                    <a:pt x="9816" y="9122"/>
                    <a:pt x="2524" y="1858"/>
                  </a:cubicBezTo>
                  <a:cubicBezTo>
                    <a:pt x="1969" y="1276"/>
                    <a:pt x="1387" y="694"/>
                    <a:pt x="805" y="112"/>
                  </a:cubicBezTo>
                  <a:cubicBezTo>
                    <a:pt x="694" y="112"/>
                    <a:pt x="583" y="1"/>
                    <a:pt x="4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9" name="Google Shape;2329;p61"/>
            <p:cNvSpPr/>
            <p:nvPr/>
          </p:nvSpPr>
          <p:spPr>
            <a:xfrm>
              <a:off x="3394246" y="3123873"/>
              <a:ext cx="762950" cy="757646"/>
            </a:xfrm>
            <a:custGeom>
              <a:rect b="b" l="l" r="r" t="t"/>
              <a:pathLst>
                <a:path extrusionOk="0" h="55424" w="55812">
                  <a:moveTo>
                    <a:pt x="640" y="0"/>
                  </a:moveTo>
                  <a:cubicBezTo>
                    <a:pt x="446" y="0"/>
                    <a:pt x="234" y="28"/>
                    <a:pt x="0" y="83"/>
                  </a:cubicBezTo>
                  <a:cubicBezTo>
                    <a:pt x="361" y="416"/>
                    <a:pt x="582" y="776"/>
                    <a:pt x="832" y="998"/>
                  </a:cubicBezTo>
                  <a:cubicBezTo>
                    <a:pt x="3133" y="3327"/>
                    <a:pt x="5434" y="5628"/>
                    <a:pt x="7763" y="7929"/>
                  </a:cubicBezTo>
                  <a:cubicBezTo>
                    <a:pt x="12477" y="12560"/>
                    <a:pt x="17107" y="17190"/>
                    <a:pt x="21737" y="21903"/>
                  </a:cubicBezTo>
                  <a:cubicBezTo>
                    <a:pt x="28197" y="28280"/>
                    <a:pt x="34546" y="34629"/>
                    <a:pt x="40895" y="40978"/>
                  </a:cubicBezTo>
                  <a:cubicBezTo>
                    <a:pt x="45525" y="45608"/>
                    <a:pt x="50156" y="50100"/>
                    <a:pt x="54758" y="54730"/>
                  </a:cubicBezTo>
                  <a:cubicBezTo>
                    <a:pt x="55008" y="54952"/>
                    <a:pt x="55229" y="55063"/>
                    <a:pt x="55451" y="55423"/>
                  </a:cubicBezTo>
                  <a:cubicBezTo>
                    <a:pt x="55812" y="54619"/>
                    <a:pt x="55701" y="54037"/>
                    <a:pt x="55118" y="53566"/>
                  </a:cubicBezTo>
                  <a:cubicBezTo>
                    <a:pt x="54647" y="53233"/>
                    <a:pt x="54204" y="52762"/>
                    <a:pt x="53843" y="52290"/>
                  </a:cubicBezTo>
                  <a:cubicBezTo>
                    <a:pt x="49213" y="47688"/>
                    <a:pt x="44611" y="43169"/>
                    <a:pt x="39980" y="38538"/>
                  </a:cubicBezTo>
                  <a:cubicBezTo>
                    <a:pt x="29472" y="28141"/>
                    <a:pt x="19075" y="17633"/>
                    <a:pt x="8567" y="7236"/>
                  </a:cubicBezTo>
                  <a:cubicBezTo>
                    <a:pt x="6377" y="5046"/>
                    <a:pt x="4159" y="2966"/>
                    <a:pt x="2080" y="776"/>
                  </a:cubicBezTo>
                  <a:cubicBezTo>
                    <a:pt x="1663" y="255"/>
                    <a:pt x="1230" y="0"/>
                    <a:pt x="6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0" name="Google Shape;2330;p61"/>
            <p:cNvSpPr/>
            <p:nvPr/>
          </p:nvSpPr>
          <p:spPr>
            <a:xfrm>
              <a:off x="2464153" y="3598756"/>
              <a:ext cx="723539" cy="718468"/>
            </a:xfrm>
            <a:custGeom>
              <a:rect b="b" l="l" r="r" t="t"/>
              <a:pathLst>
                <a:path extrusionOk="0" h="52558" w="52929">
                  <a:moveTo>
                    <a:pt x="361" y="1"/>
                  </a:moveTo>
                  <a:cubicBezTo>
                    <a:pt x="250" y="334"/>
                    <a:pt x="112" y="583"/>
                    <a:pt x="1" y="1165"/>
                  </a:cubicBezTo>
                  <a:cubicBezTo>
                    <a:pt x="250" y="1276"/>
                    <a:pt x="583" y="1498"/>
                    <a:pt x="943" y="1859"/>
                  </a:cubicBezTo>
                  <a:cubicBezTo>
                    <a:pt x="5435" y="6239"/>
                    <a:pt x="9954" y="10731"/>
                    <a:pt x="14446" y="15250"/>
                  </a:cubicBezTo>
                  <a:cubicBezTo>
                    <a:pt x="19409" y="20324"/>
                    <a:pt x="24510" y="25425"/>
                    <a:pt x="29584" y="30499"/>
                  </a:cubicBezTo>
                  <a:cubicBezTo>
                    <a:pt x="35129" y="35933"/>
                    <a:pt x="40674" y="41478"/>
                    <a:pt x="46219" y="47024"/>
                  </a:cubicBezTo>
                  <a:cubicBezTo>
                    <a:pt x="47938" y="48743"/>
                    <a:pt x="49685" y="50378"/>
                    <a:pt x="51293" y="52097"/>
                  </a:cubicBezTo>
                  <a:cubicBezTo>
                    <a:pt x="51564" y="52369"/>
                    <a:pt x="51836" y="52557"/>
                    <a:pt x="52150" y="52557"/>
                  </a:cubicBezTo>
                  <a:cubicBezTo>
                    <a:pt x="52381" y="52557"/>
                    <a:pt x="52635" y="52455"/>
                    <a:pt x="52929" y="52208"/>
                  </a:cubicBezTo>
                  <a:cubicBezTo>
                    <a:pt x="52679" y="51876"/>
                    <a:pt x="52347" y="51626"/>
                    <a:pt x="52097" y="51404"/>
                  </a:cubicBezTo>
                  <a:cubicBezTo>
                    <a:pt x="49214" y="48410"/>
                    <a:pt x="46219" y="45526"/>
                    <a:pt x="43225" y="42504"/>
                  </a:cubicBezTo>
                  <a:lnTo>
                    <a:pt x="32689" y="31996"/>
                  </a:lnTo>
                  <a:cubicBezTo>
                    <a:pt x="25647" y="25065"/>
                    <a:pt x="18716" y="18134"/>
                    <a:pt x="11784" y="11202"/>
                  </a:cubicBezTo>
                  <a:lnTo>
                    <a:pt x="1387" y="805"/>
                  </a:lnTo>
                  <a:cubicBezTo>
                    <a:pt x="1165" y="583"/>
                    <a:pt x="943" y="334"/>
                    <a:pt x="694" y="112"/>
                  </a:cubicBezTo>
                  <a:cubicBezTo>
                    <a:pt x="583" y="112"/>
                    <a:pt x="472" y="112"/>
                    <a:pt x="3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1" name="Google Shape;2331;p61"/>
            <p:cNvSpPr/>
            <p:nvPr/>
          </p:nvSpPr>
          <p:spPr>
            <a:xfrm>
              <a:off x="2484631" y="3552906"/>
              <a:ext cx="751959" cy="746765"/>
            </a:xfrm>
            <a:custGeom>
              <a:rect b="b" l="l" r="r" t="t"/>
              <a:pathLst>
                <a:path extrusionOk="0" h="54628" w="55008">
                  <a:moveTo>
                    <a:pt x="471" y="0"/>
                  </a:moveTo>
                  <a:cubicBezTo>
                    <a:pt x="250" y="472"/>
                    <a:pt x="139" y="804"/>
                    <a:pt x="0" y="1054"/>
                  </a:cubicBezTo>
                  <a:cubicBezTo>
                    <a:pt x="471" y="1608"/>
                    <a:pt x="943" y="1969"/>
                    <a:pt x="1386" y="2440"/>
                  </a:cubicBezTo>
                  <a:cubicBezTo>
                    <a:pt x="9149" y="10175"/>
                    <a:pt x="16885" y="17911"/>
                    <a:pt x="24731" y="25646"/>
                  </a:cubicBezTo>
                  <a:lnTo>
                    <a:pt x="46579" y="47494"/>
                  </a:lnTo>
                  <a:lnTo>
                    <a:pt x="53261" y="54176"/>
                  </a:lnTo>
                  <a:cubicBezTo>
                    <a:pt x="53626" y="54482"/>
                    <a:pt x="53798" y="54628"/>
                    <a:pt x="54034" y="54628"/>
                  </a:cubicBezTo>
                  <a:cubicBezTo>
                    <a:pt x="54246" y="54628"/>
                    <a:pt x="54508" y="54510"/>
                    <a:pt x="55007" y="54287"/>
                  </a:cubicBezTo>
                  <a:cubicBezTo>
                    <a:pt x="36736" y="36154"/>
                    <a:pt x="18604" y="18133"/>
                    <a:pt x="4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2" name="Google Shape;2332;p61"/>
            <p:cNvSpPr/>
            <p:nvPr/>
          </p:nvSpPr>
          <p:spPr>
            <a:xfrm>
              <a:off x="3463977" y="3130148"/>
              <a:ext cx="697771" cy="691101"/>
            </a:xfrm>
            <a:custGeom>
              <a:rect b="b" l="l" r="r" t="t"/>
              <a:pathLst>
                <a:path extrusionOk="0" h="50556" w="51044">
                  <a:moveTo>
                    <a:pt x="656" y="1"/>
                  </a:moveTo>
                  <a:cubicBezTo>
                    <a:pt x="450" y="1"/>
                    <a:pt x="233" y="32"/>
                    <a:pt x="1" y="95"/>
                  </a:cubicBezTo>
                  <a:cubicBezTo>
                    <a:pt x="222" y="428"/>
                    <a:pt x="444" y="650"/>
                    <a:pt x="805" y="899"/>
                  </a:cubicBezTo>
                  <a:cubicBezTo>
                    <a:pt x="2995" y="3201"/>
                    <a:pt x="5296" y="5391"/>
                    <a:pt x="7625" y="7720"/>
                  </a:cubicBezTo>
                  <a:cubicBezTo>
                    <a:pt x="14557" y="14651"/>
                    <a:pt x="21488" y="21444"/>
                    <a:pt x="28419" y="28375"/>
                  </a:cubicBezTo>
                  <a:lnTo>
                    <a:pt x="47134" y="47090"/>
                  </a:lnTo>
                  <a:cubicBezTo>
                    <a:pt x="48160" y="48144"/>
                    <a:pt x="49103" y="49059"/>
                    <a:pt x="50128" y="50001"/>
                  </a:cubicBezTo>
                  <a:cubicBezTo>
                    <a:pt x="50239" y="50223"/>
                    <a:pt x="50489" y="50334"/>
                    <a:pt x="50711" y="50556"/>
                  </a:cubicBezTo>
                  <a:cubicBezTo>
                    <a:pt x="51043" y="49752"/>
                    <a:pt x="50711" y="49170"/>
                    <a:pt x="50239" y="48615"/>
                  </a:cubicBezTo>
                  <a:cubicBezTo>
                    <a:pt x="42726" y="41212"/>
                    <a:pt x="35351" y="33810"/>
                    <a:pt x="27837" y="26435"/>
                  </a:cubicBezTo>
                  <a:cubicBezTo>
                    <a:pt x="21238" y="19836"/>
                    <a:pt x="14557" y="13126"/>
                    <a:pt x="7958" y="6555"/>
                  </a:cubicBezTo>
                  <a:cubicBezTo>
                    <a:pt x="5989" y="4587"/>
                    <a:pt x="4049" y="2729"/>
                    <a:pt x="2191" y="788"/>
                  </a:cubicBezTo>
                  <a:cubicBezTo>
                    <a:pt x="1756" y="271"/>
                    <a:pt x="1260" y="1"/>
                    <a:pt x="6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3" name="Google Shape;2333;p61"/>
            <p:cNvSpPr/>
            <p:nvPr/>
          </p:nvSpPr>
          <p:spPr>
            <a:xfrm>
              <a:off x="2448624" y="3644618"/>
              <a:ext cx="691702" cy="690198"/>
            </a:xfrm>
            <a:custGeom>
              <a:rect b="b" l="l" r="r" t="t"/>
              <a:pathLst>
                <a:path extrusionOk="0" h="50490" w="50600">
                  <a:moveTo>
                    <a:pt x="333" y="1"/>
                  </a:moveTo>
                  <a:cubicBezTo>
                    <a:pt x="111" y="444"/>
                    <a:pt x="111" y="805"/>
                    <a:pt x="0" y="1138"/>
                  </a:cubicBezTo>
                  <a:cubicBezTo>
                    <a:pt x="16497" y="17551"/>
                    <a:pt x="33021" y="34076"/>
                    <a:pt x="49435" y="50489"/>
                  </a:cubicBezTo>
                  <a:cubicBezTo>
                    <a:pt x="49906" y="50350"/>
                    <a:pt x="50128" y="50240"/>
                    <a:pt x="50599" y="50129"/>
                  </a:cubicBezTo>
                  <a:cubicBezTo>
                    <a:pt x="50239" y="49657"/>
                    <a:pt x="50017" y="49436"/>
                    <a:pt x="49767" y="49214"/>
                  </a:cubicBezTo>
                  <a:cubicBezTo>
                    <a:pt x="48048" y="47578"/>
                    <a:pt x="46440" y="45970"/>
                    <a:pt x="44804" y="44251"/>
                  </a:cubicBezTo>
                  <a:cubicBezTo>
                    <a:pt x="37180" y="36737"/>
                    <a:pt x="29555" y="29113"/>
                    <a:pt x="21931" y="21488"/>
                  </a:cubicBezTo>
                  <a:cubicBezTo>
                    <a:pt x="15693" y="15361"/>
                    <a:pt x="9565" y="9122"/>
                    <a:pt x="3327" y="2995"/>
                  </a:cubicBezTo>
                  <a:cubicBezTo>
                    <a:pt x="2523" y="2191"/>
                    <a:pt x="1830" y="1387"/>
                    <a:pt x="1026" y="583"/>
                  </a:cubicBezTo>
                  <a:cubicBezTo>
                    <a:pt x="804" y="444"/>
                    <a:pt x="555" y="223"/>
                    <a:pt x="3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4" name="Google Shape;2334;p61"/>
            <p:cNvSpPr/>
            <p:nvPr/>
          </p:nvSpPr>
          <p:spPr>
            <a:xfrm>
              <a:off x="2432698" y="3695033"/>
              <a:ext cx="655312" cy="650350"/>
            </a:xfrm>
            <a:custGeom>
              <a:rect b="b" l="l" r="r" t="t"/>
              <a:pathLst>
                <a:path extrusionOk="0" h="47575" w="47938">
                  <a:moveTo>
                    <a:pt x="583" y="0"/>
                  </a:moveTo>
                  <a:lnTo>
                    <a:pt x="583" y="0"/>
                  </a:lnTo>
                  <a:cubicBezTo>
                    <a:pt x="1" y="804"/>
                    <a:pt x="222" y="1387"/>
                    <a:pt x="805" y="1858"/>
                  </a:cubicBezTo>
                  <a:cubicBezTo>
                    <a:pt x="1387" y="2302"/>
                    <a:pt x="1969" y="2884"/>
                    <a:pt x="2551" y="3466"/>
                  </a:cubicBezTo>
                  <a:cubicBezTo>
                    <a:pt x="11091" y="12005"/>
                    <a:pt x="19630" y="20573"/>
                    <a:pt x="28308" y="29112"/>
                  </a:cubicBezTo>
                  <a:cubicBezTo>
                    <a:pt x="34186" y="35129"/>
                    <a:pt x="40203" y="41006"/>
                    <a:pt x="46219" y="47023"/>
                  </a:cubicBezTo>
                  <a:cubicBezTo>
                    <a:pt x="46660" y="47403"/>
                    <a:pt x="46859" y="47574"/>
                    <a:pt x="47099" y="47574"/>
                  </a:cubicBezTo>
                  <a:cubicBezTo>
                    <a:pt x="47298" y="47574"/>
                    <a:pt x="47525" y="47458"/>
                    <a:pt x="47938" y="47245"/>
                  </a:cubicBezTo>
                  <a:cubicBezTo>
                    <a:pt x="32107" y="31552"/>
                    <a:pt x="16414" y="15832"/>
                    <a:pt x="5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5" name="Google Shape;2335;p61"/>
            <p:cNvSpPr/>
            <p:nvPr/>
          </p:nvSpPr>
          <p:spPr>
            <a:xfrm>
              <a:off x="2423225" y="3751887"/>
              <a:ext cx="615902" cy="603995"/>
            </a:xfrm>
            <a:custGeom>
              <a:rect b="b" l="l" r="r" t="t"/>
              <a:pathLst>
                <a:path extrusionOk="0" h="44184" w="45055">
                  <a:moveTo>
                    <a:pt x="472" y="0"/>
                  </a:moveTo>
                  <a:lnTo>
                    <a:pt x="472" y="0"/>
                  </a:lnTo>
                  <a:cubicBezTo>
                    <a:pt x="0" y="804"/>
                    <a:pt x="333" y="1275"/>
                    <a:pt x="915" y="1747"/>
                  </a:cubicBezTo>
                  <a:cubicBezTo>
                    <a:pt x="7265" y="7985"/>
                    <a:pt x="13503" y="14334"/>
                    <a:pt x="19880" y="20573"/>
                  </a:cubicBezTo>
                  <a:cubicBezTo>
                    <a:pt x="27033" y="27726"/>
                    <a:pt x="34186" y="35018"/>
                    <a:pt x="41478" y="42171"/>
                  </a:cubicBezTo>
                  <a:cubicBezTo>
                    <a:pt x="41921" y="42642"/>
                    <a:pt x="42504" y="43086"/>
                    <a:pt x="42975" y="43668"/>
                  </a:cubicBezTo>
                  <a:cubicBezTo>
                    <a:pt x="43312" y="44005"/>
                    <a:pt x="43602" y="44184"/>
                    <a:pt x="43991" y="44184"/>
                  </a:cubicBezTo>
                  <a:cubicBezTo>
                    <a:pt x="44274" y="44184"/>
                    <a:pt x="44610" y="44088"/>
                    <a:pt x="45054" y="43890"/>
                  </a:cubicBezTo>
                  <a:cubicBezTo>
                    <a:pt x="44472" y="43446"/>
                    <a:pt x="44001" y="43197"/>
                    <a:pt x="43779" y="42864"/>
                  </a:cubicBezTo>
                  <a:cubicBezTo>
                    <a:pt x="38705" y="37901"/>
                    <a:pt x="33604" y="32799"/>
                    <a:pt x="28530" y="27837"/>
                  </a:cubicBezTo>
                  <a:cubicBezTo>
                    <a:pt x="19408" y="18715"/>
                    <a:pt x="10398" y="9704"/>
                    <a:pt x="1276" y="693"/>
                  </a:cubicBezTo>
                  <a:cubicBezTo>
                    <a:pt x="1276" y="582"/>
                    <a:pt x="1165" y="582"/>
                    <a:pt x="1165" y="471"/>
                  </a:cubicBezTo>
                  <a:cubicBezTo>
                    <a:pt x="915" y="361"/>
                    <a:pt x="694" y="111"/>
                    <a:pt x="4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6" name="Google Shape;2336;p61"/>
            <p:cNvSpPr/>
            <p:nvPr/>
          </p:nvSpPr>
          <p:spPr>
            <a:xfrm>
              <a:off x="3538260" y="3140920"/>
              <a:ext cx="618937" cy="614002"/>
            </a:xfrm>
            <a:custGeom>
              <a:rect b="b" l="l" r="r" t="t"/>
              <a:pathLst>
                <a:path extrusionOk="0" h="44916" w="45277">
                  <a:moveTo>
                    <a:pt x="1" y="0"/>
                  </a:moveTo>
                  <a:lnTo>
                    <a:pt x="1831" y="1830"/>
                  </a:lnTo>
                  <a:lnTo>
                    <a:pt x="15943" y="15943"/>
                  </a:lnTo>
                  <a:cubicBezTo>
                    <a:pt x="25287" y="25286"/>
                    <a:pt x="34769" y="34657"/>
                    <a:pt x="44112" y="44001"/>
                  </a:cubicBezTo>
                  <a:cubicBezTo>
                    <a:pt x="44223" y="44112"/>
                    <a:pt x="44362" y="44223"/>
                    <a:pt x="44473" y="44361"/>
                  </a:cubicBezTo>
                  <a:cubicBezTo>
                    <a:pt x="44694" y="44583"/>
                    <a:pt x="44916" y="44694"/>
                    <a:pt x="45166" y="44916"/>
                  </a:cubicBezTo>
                  <a:cubicBezTo>
                    <a:pt x="45277" y="44001"/>
                    <a:pt x="45055" y="43419"/>
                    <a:pt x="44473" y="42837"/>
                  </a:cubicBezTo>
                  <a:cubicBezTo>
                    <a:pt x="37763" y="36266"/>
                    <a:pt x="31053" y="29556"/>
                    <a:pt x="24483" y="22985"/>
                  </a:cubicBezTo>
                  <a:cubicBezTo>
                    <a:pt x="17191" y="15693"/>
                    <a:pt x="9927" y="8429"/>
                    <a:pt x="2635" y="1026"/>
                  </a:cubicBezTo>
                  <a:cubicBezTo>
                    <a:pt x="1942" y="333"/>
                    <a:pt x="1138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7" name="Google Shape;2337;p61"/>
            <p:cNvSpPr/>
            <p:nvPr/>
          </p:nvSpPr>
          <p:spPr>
            <a:xfrm>
              <a:off x="2420190" y="3811762"/>
              <a:ext cx="555644" cy="550368"/>
            </a:xfrm>
            <a:custGeom>
              <a:rect b="b" l="l" r="r" t="t"/>
              <a:pathLst>
                <a:path extrusionOk="0" h="40261" w="40647">
                  <a:moveTo>
                    <a:pt x="333" y="1"/>
                  </a:moveTo>
                  <a:lnTo>
                    <a:pt x="333" y="1"/>
                  </a:lnTo>
                  <a:cubicBezTo>
                    <a:pt x="1" y="833"/>
                    <a:pt x="333" y="1276"/>
                    <a:pt x="916" y="1858"/>
                  </a:cubicBezTo>
                  <a:cubicBezTo>
                    <a:pt x="3688" y="4520"/>
                    <a:pt x="6350" y="7182"/>
                    <a:pt x="9011" y="9843"/>
                  </a:cubicBezTo>
                  <a:cubicBezTo>
                    <a:pt x="18937" y="19769"/>
                    <a:pt x="28863" y="29695"/>
                    <a:pt x="38816" y="39648"/>
                  </a:cubicBezTo>
                  <a:cubicBezTo>
                    <a:pt x="39193" y="40025"/>
                    <a:pt x="39531" y="40261"/>
                    <a:pt x="39961" y="40261"/>
                  </a:cubicBezTo>
                  <a:cubicBezTo>
                    <a:pt x="40164" y="40261"/>
                    <a:pt x="40388" y="40208"/>
                    <a:pt x="40646" y="40092"/>
                  </a:cubicBezTo>
                  <a:cubicBezTo>
                    <a:pt x="39260" y="38373"/>
                    <a:pt x="1027" y="361"/>
                    <a:pt x="3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8" name="Google Shape;2338;p61"/>
            <p:cNvSpPr/>
            <p:nvPr/>
          </p:nvSpPr>
          <p:spPr>
            <a:xfrm>
              <a:off x="3621647" y="3159867"/>
              <a:ext cx="521155" cy="519255"/>
            </a:xfrm>
            <a:custGeom>
              <a:rect b="b" l="l" r="r" t="t"/>
              <a:pathLst>
                <a:path extrusionOk="0" h="37985" w="38124">
                  <a:moveTo>
                    <a:pt x="1" y="1"/>
                  </a:moveTo>
                  <a:lnTo>
                    <a:pt x="1" y="1"/>
                  </a:lnTo>
                  <a:cubicBezTo>
                    <a:pt x="472" y="444"/>
                    <a:pt x="694" y="805"/>
                    <a:pt x="943" y="1027"/>
                  </a:cubicBezTo>
                  <a:cubicBezTo>
                    <a:pt x="3355" y="3466"/>
                    <a:pt x="5906" y="5879"/>
                    <a:pt x="8318" y="8318"/>
                  </a:cubicBezTo>
                  <a:cubicBezTo>
                    <a:pt x="17911" y="17884"/>
                    <a:pt x="27615" y="27588"/>
                    <a:pt x="37319" y="37181"/>
                  </a:cubicBezTo>
                  <a:lnTo>
                    <a:pt x="38123" y="37985"/>
                  </a:lnTo>
                  <a:cubicBezTo>
                    <a:pt x="38123" y="36737"/>
                    <a:pt x="37679" y="36044"/>
                    <a:pt x="36986" y="35351"/>
                  </a:cubicBezTo>
                  <a:cubicBezTo>
                    <a:pt x="31552" y="30028"/>
                    <a:pt x="26118" y="24593"/>
                    <a:pt x="20795" y="19270"/>
                  </a:cubicBezTo>
                  <a:cubicBezTo>
                    <a:pt x="14806" y="13281"/>
                    <a:pt x="8789" y="7376"/>
                    <a:pt x="2912" y="1387"/>
                  </a:cubicBezTo>
                  <a:cubicBezTo>
                    <a:pt x="2080" y="555"/>
                    <a:pt x="1276" y="223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9" name="Google Shape;2339;p61"/>
            <p:cNvSpPr/>
            <p:nvPr/>
          </p:nvSpPr>
          <p:spPr>
            <a:xfrm>
              <a:off x="2424742" y="3876571"/>
              <a:ext cx="489687" cy="485449"/>
            </a:xfrm>
            <a:custGeom>
              <a:rect b="b" l="l" r="r" t="t"/>
              <a:pathLst>
                <a:path extrusionOk="0" h="35512" w="35822">
                  <a:moveTo>
                    <a:pt x="111" y="1"/>
                  </a:moveTo>
                  <a:lnTo>
                    <a:pt x="111" y="1"/>
                  </a:lnTo>
                  <a:cubicBezTo>
                    <a:pt x="0" y="944"/>
                    <a:pt x="361" y="1637"/>
                    <a:pt x="915" y="2191"/>
                  </a:cubicBezTo>
                  <a:cubicBezTo>
                    <a:pt x="4159" y="5435"/>
                    <a:pt x="7514" y="8679"/>
                    <a:pt x="10758" y="11895"/>
                  </a:cubicBezTo>
                  <a:cubicBezTo>
                    <a:pt x="16525" y="17690"/>
                    <a:pt x="22181" y="23346"/>
                    <a:pt x="27948" y="29002"/>
                  </a:cubicBezTo>
                  <a:cubicBezTo>
                    <a:pt x="29916" y="30970"/>
                    <a:pt x="31885" y="32939"/>
                    <a:pt x="33853" y="34907"/>
                  </a:cubicBezTo>
                  <a:cubicBezTo>
                    <a:pt x="34213" y="35331"/>
                    <a:pt x="34703" y="35512"/>
                    <a:pt x="35223" y="35512"/>
                  </a:cubicBezTo>
                  <a:cubicBezTo>
                    <a:pt x="35384" y="35512"/>
                    <a:pt x="35547" y="35495"/>
                    <a:pt x="35711" y="35462"/>
                  </a:cubicBezTo>
                  <a:cubicBezTo>
                    <a:pt x="35711" y="35351"/>
                    <a:pt x="35711" y="35351"/>
                    <a:pt x="35822" y="35240"/>
                  </a:cubicBezTo>
                  <a:cubicBezTo>
                    <a:pt x="35461" y="35018"/>
                    <a:pt x="35129" y="34769"/>
                    <a:pt x="34879" y="34436"/>
                  </a:cubicBezTo>
                  <a:cubicBezTo>
                    <a:pt x="31663" y="31303"/>
                    <a:pt x="28530" y="28198"/>
                    <a:pt x="25314" y="24954"/>
                  </a:cubicBezTo>
                  <a:cubicBezTo>
                    <a:pt x="18937" y="18494"/>
                    <a:pt x="12477" y="12145"/>
                    <a:pt x="6017" y="5657"/>
                  </a:cubicBezTo>
                  <a:lnTo>
                    <a:pt x="804" y="472"/>
                  </a:lnTo>
                  <a:cubicBezTo>
                    <a:pt x="583" y="361"/>
                    <a:pt x="361" y="250"/>
                    <a:pt x="1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0" name="Google Shape;2340;p61"/>
            <p:cNvSpPr/>
            <p:nvPr/>
          </p:nvSpPr>
          <p:spPr>
            <a:xfrm>
              <a:off x="2437250" y="3949350"/>
              <a:ext cx="405931" cy="404413"/>
            </a:xfrm>
            <a:custGeom>
              <a:rect b="b" l="l" r="r" t="t"/>
              <a:pathLst>
                <a:path extrusionOk="0" h="29584" w="29695">
                  <a:moveTo>
                    <a:pt x="0" y="0"/>
                  </a:moveTo>
                  <a:cubicBezTo>
                    <a:pt x="139" y="1165"/>
                    <a:pt x="250" y="1969"/>
                    <a:pt x="1054" y="2551"/>
                  </a:cubicBezTo>
                  <a:lnTo>
                    <a:pt x="2218" y="3688"/>
                  </a:lnTo>
                  <a:cubicBezTo>
                    <a:pt x="10536" y="11894"/>
                    <a:pt x="18715" y="20101"/>
                    <a:pt x="26922" y="28308"/>
                  </a:cubicBezTo>
                  <a:cubicBezTo>
                    <a:pt x="27615" y="29112"/>
                    <a:pt x="28419" y="29583"/>
                    <a:pt x="29694" y="29583"/>
                  </a:cubicBezTo>
                  <a:cubicBezTo>
                    <a:pt x="19769" y="19741"/>
                    <a:pt x="10065" y="9926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1" name="Google Shape;2341;p61"/>
            <p:cNvSpPr/>
            <p:nvPr/>
          </p:nvSpPr>
          <p:spPr>
            <a:xfrm>
              <a:off x="3722846" y="3197774"/>
              <a:ext cx="390005" cy="385084"/>
            </a:xfrm>
            <a:custGeom>
              <a:rect b="b" l="l" r="r" t="t"/>
              <a:pathLst>
                <a:path extrusionOk="0" h="28170" w="28530">
                  <a:moveTo>
                    <a:pt x="0" y="0"/>
                  </a:moveTo>
                  <a:cubicBezTo>
                    <a:pt x="9482" y="9344"/>
                    <a:pt x="18826" y="18715"/>
                    <a:pt x="28308" y="28170"/>
                  </a:cubicBezTo>
                  <a:cubicBezTo>
                    <a:pt x="28419" y="28059"/>
                    <a:pt x="28419" y="28059"/>
                    <a:pt x="28530" y="28059"/>
                  </a:cubicBezTo>
                  <a:cubicBezTo>
                    <a:pt x="28086" y="26894"/>
                    <a:pt x="27726" y="25868"/>
                    <a:pt x="26811" y="25064"/>
                  </a:cubicBezTo>
                  <a:cubicBezTo>
                    <a:pt x="26229" y="24593"/>
                    <a:pt x="25757" y="24122"/>
                    <a:pt x="25314" y="23678"/>
                  </a:cubicBezTo>
                  <a:lnTo>
                    <a:pt x="7153" y="5545"/>
                  </a:lnTo>
                  <a:cubicBezTo>
                    <a:pt x="5767" y="4270"/>
                    <a:pt x="4519" y="2995"/>
                    <a:pt x="3244" y="1608"/>
                  </a:cubicBezTo>
                  <a:cubicBezTo>
                    <a:pt x="2301" y="693"/>
                    <a:pt x="1276" y="333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2" name="Google Shape;2342;p61"/>
            <p:cNvSpPr/>
            <p:nvPr/>
          </p:nvSpPr>
          <p:spPr>
            <a:xfrm>
              <a:off x="2467571" y="4044097"/>
              <a:ext cx="280850" cy="282750"/>
            </a:xfrm>
            <a:custGeom>
              <a:rect b="b" l="l" r="r" t="t"/>
              <a:pathLst>
                <a:path extrusionOk="0" h="20684" w="20545">
                  <a:moveTo>
                    <a:pt x="0" y="1"/>
                  </a:moveTo>
                  <a:lnTo>
                    <a:pt x="0" y="1"/>
                  </a:lnTo>
                  <a:cubicBezTo>
                    <a:pt x="333" y="1165"/>
                    <a:pt x="693" y="2191"/>
                    <a:pt x="1498" y="2995"/>
                  </a:cubicBezTo>
                  <a:cubicBezTo>
                    <a:pt x="6932" y="8318"/>
                    <a:pt x="12338" y="13752"/>
                    <a:pt x="17662" y="19187"/>
                  </a:cubicBezTo>
                  <a:cubicBezTo>
                    <a:pt x="18466" y="19991"/>
                    <a:pt x="19519" y="20323"/>
                    <a:pt x="20545" y="20684"/>
                  </a:cubicBezTo>
                  <a:cubicBezTo>
                    <a:pt x="13614" y="13752"/>
                    <a:pt x="6793" y="6932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3" name="Google Shape;2343;p61"/>
            <p:cNvSpPr/>
            <p:nvPr/>
          </p:nvSpPr>
          <p:spPr>
            <a:xfrm>
              <a:off x="3871411" y="3278126"/>
              <a:ext cx="162605" cy="164122"/>
            </a:xfrm>
            <a:custGeom>
              <a:rect b="b" l="l" r="r" t="t"/>
              <a:pathLst>
                <a:path extrusionOk="0" h="12006" w="11895">
                  <a:moveTo>
                    <a:pt x="1" y="0"/>
                  </a:moveTo>
                  <a:lnTo>
                    <a:pt x="1" y="0"/>
                  </a:lnTo>
                  <a:cubicBezTo>
                    <a:pt x="3910" y="3937"/>
                    <a:pt x="7847" y="7985"/>
                    <a:pt x="11895" y="12005"/>
                  </a:cubicBezTo>
                  <a:cubicBezTo>
                    <a:pt x="9926" y="8207"/>
                    <a:pt x="2080" y="471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44" name="Google Shape;2344;p61"/>
          <p:cNvGrpSpPr/>
          <p:nvPr/>
        </p:nvGrpSpPr>
        <p:grpSpPr>
          <a:xfrm>
            <a:off x="2329996" y="1506261"/>
            <a:ext cx="2061053" cy="1317063"/>
            <a:chOff x="2329996" y="1506261"/>
            <a:chExt cx="2061053" cy="1317063"/>
          </a:xfrm>
        </p:grpSpPr>
        <p:sp>
          <p:nvSpPr>
            <p:cNvPr id="2345" name="Google Shape;2345;p61"/>
            <p:cNvSpPr/>
            <p:nvPr/>
          </p:nvSpPr>
          <p:spPr>
            <a:xfrm>
              <a:off x="3541294" y="1716219"/>
              <a:ext cx="45877" cy="45877"/>
            </a:xfrm>
            <a:custGeom>
              <a:rect b="b" l="l" r="r" t="t"/>
              <a:pathLst>
                <a:path extrusionOk="0" h="3356" w="3356">
                  <a:moveTo>
                    <a:pt x="1720" y="1"/>
                  </a:moveTo>
                  <a:cubicBezTo>
                    <a:pt x="805" y="1"/>
                    <a:pt x="1" y="805"/>
                    <a:pt x="112" y="1748"/>
                  </a:cubicBezTo>
                  <a:cubicBezTo>
                    <a:pt x="112" y="2552"/>
                    <a:pt x="805" y="3356"/>
                    <a:pt x="1720" y="3356"/>
                  </a:cubicBezTo>
                  <a:cubicBezTo>
                    <a:pt x="2662" y="3356"/>
                    <a:pt x="3355" y="2552"/>
                    <a:pt x="3355" y="1637"/>
                  </a:cubicBezTo>
                  <a:cubicBezTo>
                    <a:pt x="3355" y="694"/>
                    <a:pt x="2662" y="1"/>
                    <a:pt x="17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6" name="Google Shape;2346;p61"/>
            <p:cNvSpPr/>
            <p:nvPr/>
          </p:nvSpPr>
          <p:spPr>
            <a:xfrm>
              <a:off x="3692895" y="1716219"/>
              <a:ext cx="45877" cy="45877"/>
            </a:xfrm>
            <a:custGeom>
              <a:rect b="b" l="l" r="r" t="t"/>
              <a:pathLst>
                <a:path extrusionOk="0" h="3356" w="3356">
                  <a:moveTo>
                    <a:pt x="1720" y="1"/>
                  </a:moveTo>
                  <a:cubicBezTo>
                    <a:pt x="805" y="1"/>
                    <a:pt x="112" y="694"/>
                    <a:pt x="1" y="1637"/>
                  </a:cubicBezTo>
                  <a:cubicBezTo>
                    <a:pt x="1" y="2552"/>
                    <a:pt x="805" y="3356"/>
                    <a:pt x="1720" y="3356"/>
                  </a:cubicBezTo>
                  <a:cubicBezTo>
                    <a:pt x="2663" y="3356"/>
                    <a:pt x="3356" y="2552"/>
                    <a:pt x="3356" y="1637"/>
                  </a:cubicBezTo>
                  <a:cubicBezTo>
                    <a:pt x="3356" y="694"/>
                    <a:pt x="2663" y="1"/>
                    <a:pt x="17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7" name="Google Shape;2347;p61"/>
            <p:cNvSpPr/>
            <p:nvPr/>
          </p:nvSpPr>
          <p:spPr>
            <a:xfrm>
              <a:off x="3844509" y="1716219"/>
              <a:ext cx="45863" cy="45877"/>
            </a:xfrm>
            <a:custGeom>
              <a:rect b="b" l="l" r="r" t="t"/>
              <a:pathLst>
                <a:path extrusionOk="0" h="3356" w="3355">
                  <a:moveTo>
                    <a:pt x="1719" y="1"/>
                  </a:moveTo>
                  <a:cubicBezTo>
                    <a:pt x="804" y="1"/>
                    <a:pt x="111" y="694"/>
                    <a:pt x="0" y="1637"/>
                  </a:cubicBezTo>
                  <a:cubicBezTo>
                    <a:pt x="0" y="2552"/>
                    <a:pt x="804" y="3356"/>
                    <a:pt x="1719" y="3356"/>
                  </a:cubicBezTo>
                  <a:cubicBezTo>
                    <a:pt x="2662" y="3356"/>
                    <a:pt x="3355" y="2552"/>
                    <a:pt x="3355" y="1637"/>
                  </a:cubicBezTo>
                  <a:cubicBezTo>
                    <a:pt x="3355" y="694"/>
                    <a:pt x="2662" y="1"/>
                    <a:pt x="17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8" name="Google Shape;2348;p61"/>
            <p:cNvSpPr/>
            <p:nvPr/>
          </p:nvSpPr>
          <p:spPr>
            <a:xfrm>
              <a:off x="3996109" y="1716219"/>
              <a:ext cx="45877" cy="45877"/>
            </a:xfrm>
            <a:custGeom>
              <a:rect b="b" l="l" r="r" t="t"/>
              <a:pathLst>
                <a:path extrusionOk="0" h="3356" w="3356">
                  <a:moveTo>
                    <a:pt x="1608" y="1"/>
                  </a:moveTo>
                  <a:cubicBezTo>
                    <a:pt x="804" y="1"/>
                    <a:pt x="0" y="694"/>
                    <a:pt x="0" y="1637"/>
                  </a:cubicBezTo>
                  <a:cubicBezTo>
                    <a:pt x="0" y="2552"/>
                    <a:pt x="804" y="3356"/>
                    <a:pt x="1719" y="3356"/>
                  </a:cubicBezTo>
                  <a:cubicBezTo>
                    <a:pt x="2662" y="3356"/>
                    <a:pt x="3355" y="2552"/>
                    <a:pt x="3355" y="1637"/>
                  </a:cubicBezTo>
                  <a:cubicBezTo>
                    <a:pt x="3355" y="694"/>
                    <a:pt x="2662" y="1"/>
                    <a:pt x="16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9" name="Google Shape;2349;p61"/>
            <p:cNvSpPr/>
            <p:nvPr/>
          </p:nvSpPr>
          <p:spPr>
            <a:xfrm>
              <a:off x="4147709" y="1716069"/>
              <a:ext cx="47394" cy="46027"/>
            </a:xfrm>
            <a:custGeom>
              <a:rect b="b" l="l" r="r" t="t"/>
              <a:pathLst>
                <a:path extrusionOk="0" h="3367" w="3467">
                  <a:moveTo>
                    <a:pt x="1660" y="0"/>
                  </a:moveTo>
                  <a:cubicBezTo>
                    <a:pt x="805" y="0"/>
                    <a:pt x="104" y="659"/>
                    <a:pt x="0" y="1509"/>
                  </a:cubicBezTo>
                  <a:cubicBezTo>
                    <a:pt x="0" y="2452"/>
                    <a:pt x="694" y="3256"/>
                    <a:pt x="1609" y="3367"/>
                  </a:cubicBezTo>
                  <a:cubicBezTo>
                    <a:pt x="2551" y="3367"/>
                    <a:pt x="3244" y="2674"/>
                    <a:pt x="3355" y="1759"/>
                  </a:cubicBezTo>
                  <a:cubicBezTo>
                    <a:pt x="3466" y="816"/>
                    <a:pt x="2773" y="12"/>
                    <a:pt x="1858" y="12"/>
                  </a:cubicBezTo>
                  <a:cubicBezTo>
                    <a:pt x="1791" y="4"/>
                    <a:pt x="1725" y="0"/>
                    <a:pt x="16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0" name="Google Shape;2350;p61"/>
            <p:cNvSpPr/>
            <p:nvPr/>
          </p:nvSpPr>
          <p:spPr>
            <a:xfrm>
              <a:off x="2405796" y="1792033"/>
              <a:ext cx="45863" cy="45863"/>
            </a:xfrm>
            <a:custGeom>
              <a:rect b="b" l="l" r="r" t="t"/>
              <a:pathLst>
                <a:path extrusionOk="0" h="3355" w="3355">
                  <a:moveTo>
                    <a:pt x="1747" y="0"/>
                  </a:moveTo>
                  <a:cubicBezTo>
                    <a:pt x="693" y="0"/>
                    <a:pt x="0" y="693"/>
                    <a:pt x="0" y="1636"/>
                  </a:cubicBezTo>
                  <a:cubicBezTo>
                    <a:pt x="0" y="2551"/>
                    <a:pt x="804" y="3355"/>
                    <a:pt x="1747" y="3355"/>
                  </a:cubicBezTo>
                  <a:cubicBezTo>
                    <a:pt x="2662" y="3244"/>
                    <a:pt x="3355" y="2551"/>
                    <a:pt x="3355" y="1636"/>
                  </a:cubicBezTo>
                  <a:cubicBezTo>
                    <a:pt x="3355" y="693"/>
                    <a:pt x="2551" y="0"/>
                    <a:pt x="17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1" name="Google Shape;2351;p61"/>
            <p:cNvSpPr/>
            <p:nvPr/>
          </p:nvSpPr>
          <p:spPr>
            <a:xfrm>
              <a:off x="2557396" y="1792033"/>
              <a:ext cx="45877" cy="45863"/>
            </a:xfrm>
            <a:custGeom>
              <a:rect b="b" l="l" r="r" t="t"/>
              <a:pathLst>
                <a:path extrusionOk="0" h="3355" w="3356">
                  <a:moveTo>
                    <a:pt x="1608" y="0"/>
                  </a:moveTo>
                  <a:cubicBezTo>
                    <a:pt x="693" y="0"/>
                    <a:pt x="0" y="804"/>
                    <a:pt x="0" y="1747"/>
                  </a:cubicBezTo>
                  <a:cubicBezTo>
                    <a:pt x="0" y="2551"/>
                    <a:pt x="804" y="3355"/>
                    <a:pt x="1608" y="3355"/>
                  </a:cubicBezTo>
                  <a:cubicBezTo>
                    <a:pt x="2551" y="3355"/>
                    <a:pt x="3355" y="2551"/>
                    <a:pt x="3355" y="1636"/>
                  </a:cubicBezTo>
                  <a:cubicBezTo>
                    <a:pt x="3355" y="693"/>
                    <a:pt x="2551" y="0"/>
                    <a:pt x="16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2" name="Google Shape;2352;p61"/>
            <p:cNvSpPr/>
            <p:nvPr/>
          </p:nvSpPr>
          <p:spPr>
            <a:xfrm>
              <a:off x="2707479" y="1792033"/>
              <a:ext cx="47394" cy="45863"/>
            </a:xfrm>
            <a:custGeom>
              <a:rect b="b" l="l" r="r" t="t"/>
              <a:pathLst>
                <a:path extrusionOk="0" h="3355" w="3467">
                  <a:moveTo>
                    <a:pt x="1720" y="0"/>
                  </a:moveTo>
                  <a:cubicBezTo>
                    <a:pt x="916" y="0"/>
                    <a:pt x="112" y="693"/>
                    <a:pt x="112" y="1497"/>
                  </a:cubicBezTo>
                  <a:cubicBezTo>
                    <a:pt x="1" y="2440"/>
                    <a:pt x="805" y="3244"/>
                    <a:pt x="1720" y="3355"/>
                  </a:cubicBezTo>
                  <a:cubicBezTo>
                    <a:pt x="2662" y="3355"/>
                    <a:pt x="3466" y="2551"/>
                    <a:pt x="3466" y="1636"/>
                  </a:cubicBezTo>
                  <a:cubicBezTo>
                    <a:pt x="3466" y="693"/>
                    <a:pt x="2773" y="0"/>
                    <a:pt x="17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3" name="Google Shape;2353;p61"/>
            <p:cNvSpPr/>
            <p:nvPr/>
          </p:nvSpPr>
          <p:spPr>
            <a:xfrm>
              <a:off x="2860597" y="1791869"/>
              <a:ext cx="45877" cy="46027"/>
            </a:xfrm>
            <a:custGeom>
              <a:rect b="b" l="l" r="r" t="t"/>
              <a:pathLst>
                <a:path extrusionOk="0" h="3367" w="3356">
                  <a:moveTo>
                    <a:pt x="1716" y="0"/>
                  </a:moveTo>
                  <a:cubicBezTo>
                    <a:pt x="1645" y="0"/>
                    <a:pt x="1572" y="4"/>
                    <a:pt x="1498" y="12"/>
                  </a:cubicBezTo>
                  <a:cubicBezTo>
                    <a:pt x="694" y="12"/>
                    <a:pt x="1" y="816"/>
                    <a:pt x="1" y="1648"/>
                  </a:cubicBezTo>
                  <a:cubicBezTo>
                    <a:pt x="1" y="2563"/>
                    <a:pt x="805" y="3367"/>
                    <a:pt x="1747" y="3367"/>
                  </a:cubicBezTo>
                  <a:cubicBezTo>
                    <a:pt x="2662" y="3256"/>
                    <a:pt x="3355" y="2452"/>
                    <a:pt x="3355" y="1509"/>
                  </a:cubicBezTo>
                  <a:cubicBezTo>
                    <a:pt x="3252" y="659"/>
                    <a:pt x="2647" y="0"/>
                    <a:pt x="17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4" name="Google Shape;2354;p61"/>
            <p:cNvSpPr/>
            <p:nvPr/>
          </p:nvSpPr>
          <p:spPr>
            <a:xfrm>
              <a:off x="3010680" y="1792033"/>
              <a:ext cx="47394" cy="45863"/>
            </a:xfrm>
            <a:custGeom>
              <a:rect b="b" l="l" r="r" t="t"/>
              <a:pathLst>
                <a:path extrusionOk="0" h="3355" w="3467">
                  <a:moveTo>
                    <a:pt x="1720" y="0"/>
                  </a:moveTo>
                  <a:cubicBezTo>
                    <a:pt x="805" y="0"/>
                    <a:pt x="1" y="804"/>
                    <a:pt x="112" y="1747"/>
                  </a:cubicBezTo>
                  <a:cubicBezTo>
                    <a:pt x="112" y="2551"/>
                    <a:pt x="805" y="3355"/>
                    <a:pt x="1720" y="3355"/>
                  </a:cubicBezTo>
                  <a:cubicBezTo>
                    <a:pt x="2663" y="3355"/>
                    <a:pt x="3467" y="2551"/>
                    <a:pt x="3467" y="1636"/>
                  </a:cubicBezTo>
                  <a:cubicBezTo>
                    <a:pt x="3467" y="693"/>
                    <a:pt x="2663" y="0"/>
                    <a:pt x="17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5" name="Google Shape;2355;p61"/>
            <p:cNvSpPr/>
            <p:nvPr/>
          </p:nvSpPr>
          <p:spPr>
            <a:xfrm>
              <a:off x="3162294" y="1792033"/>
              <a:ext cx="47380" cy="45863"/>
            </a:xfrm>
            <a:custGeom>
              <a:rect b="b" l="l" r="r" t="t"/>
              <a:pathLst>
                <a:path extrusionOk="0" h="3355" w="3466">
                  <a:moveTo>
                    <a:pt x="1719" y="0"/>
                  </a:moveTo>
                  <a:cubicBezTo>
                    <a:pt x="804" y="0"/>
                    <a:pt x="111" y="693"/>
                    <a:pt x="111" y="1636"/>
                  </a:cubicBezTo>
                  <a:cubicBezTo>
                    <a:pt x="0" y="2551"/>
                    <a:pt x="804" y="3355"/>
                    <a:pt x="1719" y="3355"/>
                  </a:cubicBezTo>
                  <a:cubicBezTo>
                    <a:pt x="2662" y="3355"/>
                    <a:pt x="3466" y="2551"/>
                    <a:pt x="3466" y="1636"/>
                  </a:cubicBezTo>
                  <a:cubicBezTo>
                    <a:pt x="3466" y="693"/>
                    <a:pt x="2662" y="0"/>
                    <a:pt x="17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6" name="Google Shape;2356;p61"/>
            <p:cNvSpPr/>
            <p:nvPr/>
          </p:nvSpPr>
          <p:spPr>
            <a:xfrm>
              <a:off x="3313894" y="1792033"/>
              <a:ext cx="47394" cy="45863"/>
            </a:xfrm>
            <a:custGeom>
              <a:rect b="b" l="l" r="r" t="t"/>
              <a:pathLst>
                <a:path extrusionOk="0" h="3355" w="3467">
                  <a:moveTo>
                    <a:pt x="1719" y="0"/>
                  </a:moveTo>
                  <a:cubicBezTo>
                    <a:pt x="804" y="0"/>
                    <a:pt x="0" y="804"/>
                    <a:pt x="111" y="1747"/>
                  </a:cubicBezTo>
                  <a:cubicBezTo>
                    <a:pt x="111" y="2551"/>
                    <a:pt x="804" y="3355"/>
                    <a:pt x="1719" y="3355"/>
                  </a:cubicBezTo>
                  <a:cubicBezTo>
                    <a:pt x="2662" y="3355"/>
                    <a:pt x="3466" y="2551"/>
                    <a:pt x="3355" y="1636"/>
                  </a:cubicBezTo>
                  <a:cubicBezTo>
                    <a:pt x="3355" y="693"/>
                    <a:pt x="2662" y="0"/>
                    <a:pt x="17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7" name="Google Shape;2357;p61"/>
            <p:cNvSpPr/>
            <p:nvPr/>
          </p:nvSpPr>
          <p:spPr>
            <a:xfrm>
              <a:off x="3465494" y="1791869"/>
              <a:ext cx="47394" cy="46027"/>
            </a:xfrm>
            <a:custGeom>
              <a:rect b="b" l="l" r="r" t="t"/>
              <a:pathLst>
                <a:path extrusionOk="0" h="3367" w="3467">
                  <a:moveTo>
                    <a:pt x="1805" y="0"/>
                  </a:moveTo>
                  <a:cubicBezTo>
                    <a:pt x="1741" y="0"/>
                    <a:pt x="1675" y="4"/>
                    <a:pt x="1609" y="12"/>
                  </a:cubicBezTo>
                  <a:cubicBezTo>
                    <a:pt x="694" y="12"/>
                    <a:pt x="1" y="816"/>
                    <a:pt x="111" y="1648"/>
                  </a:cubicBezTo>
                  <a:cubicBezTo>
                    <a:pt x="111" y="2563"/>
                    <a:pt x="916" y="3367"/>
                    <a:pt x="1720" y="3367"/>
                  </a:cubicBezTo>
                  <a:cubicBezTo>
                    <a:pt x="2662" y="3256"/>
                    <a:pt x="3466" y="2563"/>
                    <a:pt x="3355" y="1648"/>
                  </a:cubicBezTo>
                  <a:cubicBezTo>
                    <a:pt x="3355" y="668"/>
                    <a:pt x="2660" y="0"/>
                    <a:pt x="18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8" name="Google Shape;2358;p61"/>
            <p:cNvSpPr/>
            <p:nvPr/>
          </p:nvSpPr>
          <p:spPr>
            <a:xfrm>
              <a:off x="3617094" y="1791869"/>
              <a:ext cx="47394" cy="46027"/>
            </a:xfrm>
            <a:custGeom>
              <a:rect b="b" l="l" r="r" t="t"/>
              <a:pathLst>
                <a:path extrusionOk="0" h="3367" w="3467">
                  <a:moveTo>
                    <a:pt x="1807" y="0"/>
                  </a:moveTo>
                  <a:cubicBezTo>
                    <a:pt x="1742" y="0"/>
                    <a:pt x="1676" y="4"/>
                    <a:pt x="1609" y="12"/>
                  </a:cubicBezTo>
                  <a:cubicBezTo>
                    <a:pt x="694" y="12"/>
                    <a:pt x="1" y="816"/>
                    <a:pt x="112" y="1648"/>
                  </a:cubicBezTo>
                  <a:cubicBezTo>
                    <a:pt x="112" y="2563"/>
                    <a:pt x="916" y="3367"/>
                    <a:pt x="1720" y="3367"/>
                  </a:cubicBezTo>
                  <a:cubicBezTo>
                    <a:pt x="2662" y="3256"/>
                    <a:pt x="3466" y="2452"/>
                    <a:pt x="3356" y="1509"/>
                  </a:cubicBezTo>
                  <a:cubicBezTo>
                    <a:pt x="3356" y="659"/>
                    <a:pt x="2661" y="0"/>
                    <a:pt x="18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9" name="Google Shape;2359;p61"/>
            <p:cNvSpPr/>
            <p:nvPr/>
          </p:nvSpPr>
          <p:spPr>
            <a:xfrm>
              <a:off x="3768695" y="1791869"/>
              <a:ext cx="47394" cy="46027"/>
            </a:xfrm>
            <a:custGeom>
              <a:rect b="b" l="l" r="r" t="t"/>
              <a:pathLst>
                <a:path extrusionOk="0" h="3367" w="3467">
                  <a:moveTo>
                    <a:pt x="1661" y="0"/>
                  </a:moveTo>
                  <a:cubicBezTo>
                    <a:pt x="806" y="0"/>
                    <a:pt x="104" y="659"/>
                    <a:pt x="1" y="1509"/>
                  </a:cubicBezTo>
                  <a:cubicBezTo>
                    <a:pt x="1" y="2452"/>
                    <a:pt x="694" y="3256"/>
                    <a:pt x="1609" y="3367"/>
                  </a:cubicBezTo>
                  <a:cubicBezTo>
                    <a:pt x="2552" y="3367"/>
                    <a:pt x="3356" y="2674"/>
                    <a:pt x="3356" y="1759"/>
                  </a:cubicBezTo>
                  <a:cubicBezTo>
                    <a:pt x="3467" y="816"/>
                    <a:pt x="2774" y="12"/>
                    <a:pt x="1859" y="12"/>
                  </a:cubicBezTo>
                  <a:cubicBezTo>
                    <a:pt x="1792" y="4"/>
                    <a:pt x="1726" y="0"/>
                    <a:pt x="16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0" name="Google Shape;2360;p61"/>
            <p:cNvSpPr/>
            <p:nvPr/>
          </p:nvSpPr>
          <p:spPr>
            <a:xfrm>
              <a:off x="3920309" y="1791869"/>
              <a:ext cx="47380" cy="46027"/>
            </a:xfrm>
            <a:custGeom>
              <a:rect b="b" l="l" r="r" t="t"/>
              <a:pathLst>
                <a:path extrusionOk="0" h="3367" w="3466">
                  <a:moveTo>
                    <a:pt x="1805" y="0"/>
                  </a:moveTo>
                  <a:cubicBezTo>
                    <a:pt x="1740" y="0"/>
                    <a:pt x="1675" y="4"/>
                    <a:pt x="1608" y="12"/>
                  </a:cubicBezTo>
                  <a:cubicBezTo>
                    <a:pt x="693" y="12"/>
                    <a:pt x="0" y="816"/>
                    <a:pt x="0" y="1648"/>
                  </a:cubicBezTo>
                  <a:cubicBezTo>
                    <a:pt x="111" y="2563"/>
                    <a:pt x="804" y="3367"/>
                    <a:pt x="1719" y="3367"/>
                  </a:cubicBezTo>
                  <a:cubicBezTo>
                    <a:pt x="2662" y="3256"/>
                    <a:pt x="3466" y="2563"/>
                    <a:pt x="3355" y="1648"/>
                  </a:cubicBezTo>
                  <a:cubicBezTo>
                    <a:pt x="3355" y="668"/>
                    <a:pt x="2660" y="0"/>
                    <a:pt x="18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1" name="Google Shape;2361;p61"/>
            <p:cNvSpPr/>
            <p:nvPr/>
          </p:nvSpPr>
          <p:spPr>
            <a:xfrm>
              <a:off x="4071909" y="1792033"/>
              <a:ext cx="45877" cy="45863"/>
            </a:xfrm>
            <a:custGeom>
              <a:rect b="b" l="l" r="r" t="t"/>
              <a:pathLst>
                <a:path extrusionOk="0" h="3355" w="3356">
                  <a:moveTo>
                    <a:pt x="1719" y="0"/>
                  </a:moveTo>
                  <a:cubicBezTo>
                    <a:pt x="804" y="0"/>
                    <a:pt x="111" y="693"/>
                    <a:pt x="0" y="1497"/>
                  </a:cubicBezTo>
                  <a:cubicBezTo>
                    <a:pt x="0" y="2440"/>
                    <a:pt x="694" y="3244"/>
                    <a:pt x="1608" y="3355"/>
                  </a:cubicBezTo>
                  <a:cubicBezTo>
                    <a:pt x="2551" y="3355"/>
                    <a:pt x="3355" y="2551"/>
                    <a:pt x="3355" y="1636"/>
                  </a:cubicBezTo>
                  <a:cubicBezTo>
                    <a:pt x="3355" y="693"/>
                    <a:pt x="2662" y="0"/>
                    <a:pt x="17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2" name="Google Shape;2362;p61"/>
            <p:cNvSpPr/>
            <p:nvPr/>
          </p:nvSpPr>
          <p:spPr>
            <a:xfrm>
              <a:off x="4223509" y="1792033"/>
              <a:ext cx="45877" cy="45863"/>
            </a:xfrm>
            <a:custGeom>
              <a:rect b="b" l="l" r="r" t="t"/>
              <a:pathLst>
                <a:path extrusionOk="0" h="3355" w="3356">
                  <a:moveTo>
                    <a:pt x="1609" y="0"/>
                  </a:moveTo>
                  <a:cubicBezTo>
                    <a:pt x="694" y="0"/>
                    <a:pt x="1" y="804"/>
                    <a:pt x="1" y="1747"/>
                  </a:cubicBezTo>
                  <a:cubicBezTo>
                    <a:pt x="111" y="2551"/>
                    <a:pt x="805" y="3355"/>
                    <a:pt x="1720" y="3355"/>
                  </a:cubicBezTo>
                  <a:cubicBezTo>
                    <a:pt x="2662" y="3355"/>
                    <a:pt x="3355" y="2551"/>
                    <a:pt x="3355" y="1636"/>
                  </a:cubicBezTo>
                  <a:cubicBezTo>
                    <a:pt x="3355" y="693"/>
                    <a:pt x="2662" y="0"/>
                    <a:pt x="16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3" name="Google Shape;2363;p61"/>
            <p:cNvSpPr/>
            <p:nvPr/>
          </p:nvSpPr>
          <p:spPr>
            <a:xfrm>
              <a:off x="2329996" y="1867833"/>
              <a:ext cx="45863" cy="45877"/>
            </a:xfrm>
            <a:custGeom>
              <a:rect b="b" l="l" r="r" t="t"/>
              <a:pathLst>
                <a:path extrusionOk="0" h="3356" w="3355">
                  <a:moveTo>
                    <a:pt x="1608" y="0"/>
                  </a:moveTo>
                  <a:cubicBezTo>
                    <a:pt x="693" y="0"/>
                    <a:pt x="0" y="693"/>
                    <a:pt x="0" y="1636"/>
                  </a:cubicBezTo>
                  <a:cubicBezTo>
                    <a:pt x="0" y="2551"/>
                    <a:pt x="693" y="3355"/>
                    <a:pt x="1608" y="3355"/>
                  </a:cubicBezTo>
                  <a:cubicBezTo>
                    <a:pt x="2551" y="3355"/>
                    <a:pt x="3355" y="2551"/>
                    <a:pt x="3355" y="1636"/>
                  </a:cubicBezTo>
                  <a:cubicBezTo>
                    <a:pt x="3355" y="693"/>
                    <a:pt x="2551" y="0"/>
                    <a:pt x="16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4" name="Google Shape;2364;p61"/>
            <p:cNvSpPr/>
            <p:nvPr/>
          </p:nvSpPr>
          <p:spPr>
            <a:xfrm>
              <a:off x="2481596" y="1867833"/>
              <a:ext cx="45863" cy="45877"/>
            </a:xfrm>
            <a:custGeom>
              <a:rect b="b" l="l" r="r" t="t"/>
              <a:pathLst>
                <a:path extrusionOk="0" h="3356" w="3355">
                  <a:moveTo>
                    <a:pt x="1608" y="0"/>
                  </a:moveTo>
                  <a:cubicBezTo>
                    <a:pt x="693" y="0"/>
                    <a:pt x="0" y="804"/>
                    <a:pt x="0" y="1747"/>
                  </a:cubicBezTo>
                  <a:cubicBezTo>
                    <a:pt x="0" y="2551"/>
                    <a:pt x="804" y="3355"/>
                    <a:pt x="1608" y="3355"/>
                  </a:cubicBezTo>
                  <a:cubicBezTo>
                    <a:pt x="2551" y="3355"/>
                    <a:pt x="3355" y="2551"/>
                    <a:pt x="3355" y="1636"/>
                  </a:cubicBezTo>
                  <a:cubicBezTo>
                    <a:pt x="3355" y="693"/>
                    <a:pt x="2551" y="0"/>
                    <a:pt x="16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5" name="Google Shape;2365;p61"/>
            <p:cNvSpPr/>
            <p:nvPr/>
          </p:nvSpPr>
          <p:spPr>
            <a:xfrm>
              <a:off x="2633196" y="1867669"/>
              <a:ext cx="45877" cy="46041"/>
            </a:xfrm>
            <a:custGeom>
              <a:rect b="b" l="l" r="r" t="t"/>
              <a:pathLst>
                <a:path extrusionOk="0" h="3368" w="3356">
                  <a:moveTo>
                    <a:pt x="1714" y="1"/>
                  </a:moveTo>
                  <a:cubicBezTo>
                    <a:pt x="1644" y="1"/>
                    <a:pt x="1572" y="4"/>
                    <a:pt x="1498" y="12"/>
                  </a:cubicBezTo>
                  <a:cubicBezTo>
                    <a:pt x="694" y="12"/>
                    <a:pt x="0" y="816"/>
                    <a:pt x="0" y="1648"/>
                  </a:cubicBezTo>
                  <a:cubicBezTo>
                    <a:pt x="0" y="2563"/>
                    <a:pt x="804" y="3367"/>
                    <a:pt x="1747" y="3367"/>
                  </a:cubicBezTo>
                  <a:cubicBezTo>
                    <a:pt x="2662" y="3256"/>
                    <a:pt x="3355" y="2563"/>
                    <a:pt x="3355" y="1648"/>
                  </a:cubicBezTo>
                  <a:cubicBezTo>
                    <a:pt x="3252" y="669"/>
                    <a:pt x="2646" y="1"/>
                    <a:pt x="17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6" name="Google Shape;2366;p61"/>
            <p:cNvSpPr/>
            <p:nvPr/>
          </p:nvSpPr>
          <p:spPr>
            <a:xfrm>
              <a:off x="2784797" y="1867833"/>
              <a:ext cx="45877" cy="45877"/>
            </a:xfrm>
            <a:custGeom>
              <a:rect b="b" l="l" r="r" t="t"/>
              <a:pathLst>
                <a:path extrusionOk="0" h="3356" w="3356">
                  <a:moveTo>
                    <a:pt x="1609" y="0"/>
                  </a:moveTo>
                  <a:cubicBezTo>
                    <a:pt x="694" y="0"/>
                    <a:pt x="1" y="693"/>
                    <a:pt x="1" y="1636"/>
                  </a:cubicBezTo>
                  <a:cubicBezTo>
                    <a:pt x="1" y="2551"/>
                    <a:pt x="694" y="3355"/>
                    <a:pt x="1609" y="3355"/>
                  </a:cubicBezTo>
                  <a:cubicBezTo>
                    <a:pt x="2551" y="3355"/>
                    <a:pt x="3355" y="2551"/>
                    <a:pt x="3355" y="1636"/>
                  </a:cubicBezTo>
                  <a:cubicBezTo>
                    <a:pt x="3355" y="693"/>
                    <a:pt x="2551" y="0"/>
                    <a:pt x="16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7" name="Google Shape;2367;p61"/>
            <p:cNvSpPr/>
            <p:nvPr/>
          </p:nvSpPr>
          <p:spPr>
            <a:xfrm>
              <a:off x="2936397" y="1867833"/>
              <a:ext cx="45877" cy="45877"/>
            </a:xfrm>
            <a:custGeom>
              <a:rect b="b" l="l" r="r" t="t"/>
              <a:pathLst>
                <a:path extrusionOk="0" h="3356" w="3356">
                  <a:moveTo>
                    <a:pt x="1609" y="0"/>
                  </a:moveTo>
                  <a:cubicBezTo>
                    <a:pt x="694" y="0"/>
                    <a:pt x="1" y="693"/>
                    <a:pt x="1" y="1636"/>
                  </a:cubicBezTo>
                  <a:cubicBezTo>
                    <a:pt x="1" y="2551"/>
                    <a:pt x="805" y="3355"/>
                    <a:pt x="1748" y="3355"/>
                  </a:cubicBezTo>
                  <a:cubicBezTo>
                    <a:pt x="2552" y="3244"/>
                    <a:pt x="3245" y="2551"/>
                    <a:pt x="3356" y="1747"/>
                  </a:cubicBezTo>
                  <a:cubicBezTo>
                    <a:pt x="3356" y="693"/>
                    <a:pt x="2662" y="0"/>
                    <a:pt x="16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8" name="Google Shape;2368;p61"/>
            <p:cNvSpPr/>
            <p:nvPr/>
          </p:nvSpPr>
          <p:spPr>
            <a:xfrm>
              <a:off x="3086493" y="1867833"/>
              <a:ext cx="47380" cy="45877"/>
            </a:xfrm>
            <a:custGeom>
              <a:rect b="b" l="l" r="r" t="t"/>
              <a:pathLst>
                <a:path extrusionOk="0" h="3356" w="3466">
                  <a:moveTo>
                    <a:pt x="1719" y="0"/>
                  </a:moveTo>
                  <a:cubicBezTo>
                    <a:pt x="804" y="0"/>
                    <a:pt x="111" y="693"/>
                    <a:pt x="111" y="1636"/>
                  </a:cubicBezTo>
                  <a:cubicBezTo>
                    <a:pt x="0" y="2551"/>
                    <a:pt x="804" y="3355"/>
                    <a:pt x="1719" y="3355"/>
                  </a:cubicBezTo>
                  <a:cubicBezTo>
                    <a:pt x="2662" y="3355"/>
                    <a:pt x="3466" y="2551"/>
                    <a:pt x="3466" y="1636"/>
                  </a:cubicBezTo>
                  <a:cubicBezTo>
                    <a:pt x="3466" y="693"/>
                    <a:pt x="2662" y="0"/>
                    <a:pt x="17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9" name="Google Shape;2369;p61"/>
            <p:cNvSpPr/>
            <p:nvPr/>
          </p:nvSpPr>
          <p:spPr>
            <a:xfrm>
              <a:off x="3238094" y="1867683"/>
              <a:ext cx="47380" cy="46027"/>
            </a:xfrm>
            <a:custGeom>
              <a:rect b="b" l="l" r="r" t="t"/>
              <a:pathLst>
                <a:path extrusionOk="0" h="3367" w="3466">
                  <a:moveTo>
                    <a:pt x="1684" y="1"/>
                  </a:moveTo>
                  <a:cubicBezTo>
                    <a:pt x="818" y="1"/>
                    <a:pt x="111" y="763"/>
                    <a:pt x="111" y="1647"/>
                  </a:cubicBezTo>
                  <a:cubicBezTo>
                    <a:pt x="0" y="2562"/>
                    <a:pt x="804" y="3366"/>
                    <a:pt x="1719" y="3366"/>
                  </a:cubicBezTo>
                  <a:cubicBezTo>
                    <a:pt x="2662" y="3366"/>
                    <a:pt x="3466" y="2562"/>
                    <a:pt x="3466" y="1647"/>
                  </a:cubicBezTo>
                  <a:cubicBezTo>
                    <a:pt x="3355" y="704"/>
                    <a:pt x="2773" y="11"/>
                    <a:pt x="1858" y="11"/>
                  </a:cubicBezTo>
                  <a:cubicBezTo>
                    <a:pt x="1799" y="4"/>
                    <a:pt x="1741" y="1"/>
                    <a:pt x="16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0" name="Google Shape;2370;p61"/>
            <p:cNvSpPr/>
            <p:nvPr/>
          </p:nvSpPr>
          <p:spPr>
            <a:xfrm>
              <a:off x="3389694" y="1867669"/>
              <a:ext cx="47394" cy="46041"/>
            </a:xfrm>
            <a:custGeom>
              <a:rect b="b" l="l" r="r" t="t"/>
              <a:pathLst>
                <a:path extrusionOk="0" h="3368" w="3467">
                  <a:moveTo>
                    <a:pt x="1660" y="1"/>
                  </a:moveTo>
                  <a:cubicBezTo>
                    <a:pt x="806" y="1"/>
                    <a:pt x="111" y="659"/>
                    <a:pt x="111" y="1509"/>
                  </a:cubicBezTo>
                  <a:cubicBezTo>
                    <a:pt x="0" y="2452"/>
                    <a:pt x="805" y="3256"/>
                    <a:pt x="1719" y="3367"/>
                  </a:cubicBezTo>
                  <a:cubicBezTo>
                    <a:pt x="2551" y="3367"/>
                    <a:pt x="3355" y="2674"/>
                    <a:pt x="3355" y="1759"/>
                  </a:cubicBezTo>
                  <a:cubicBezTo>
                    <a:pt x="3466" y="816"/>
                    <a:pt x="2773" y="12"/>
                    <a:pt x="1858" y="12"/>
                  </a:cubicBezTo>
                  <a:cubicBezTo>
                    <a:pt x="1791" y="4"/>
                    <a:pt x="1725" y="1"/>
                    <a:pt x="16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1" name="Google Shape;2371;p61"/>
            <p:cNvSpPr/>
            <p:nvPr/>
          </p:nvSpPr>
          <p:spPr>
            <a:xfrm>
              <a:off x="3541294" y="1867833"/>
              <a:ext cx="47394" cy="45877"/>
            </a:xfrm>
            <a:custGeom>
              <a:rect b="b" l="l" r="r" t="t"/>
              <a:pathLst>
                <a:path extrusionOk="0" h="3356" w="3467">
                  <a:moveTo>
                    <a:pt x="1720" y="0"/>
                  </a:moveTo>
                  <a:cubicBezTo>
                    <a:pt x="805" y="0"/>
                    <a:pt x="1" y="693"/>
                    <a:pt x="112" y="1636"/>
                  </a:cubicBezTo>
                  <a:cubicBezTo>
                    <a:pt x="112" y="2551"/>
                    <a:pt x="805" y="3355"/>
                    <a:pt x="1720" y="3355"/>
                  </a:cubicBezTo>
                  <a:cubicBezTo>
                    <a:pt x="2662" y="3244"/>
                    <a:pt x="3355" y="2551"/>
                    <a:pt x="3355" y="1747"/>
                  </a:cubicBezTo>
                  <a:cubicBezTo>
                    <a:pt x="3466" y="693"/>
                    <a:pt x="2662" y="0"/>
                    <a:pt x="17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2" name="Google Shape;2372;p61"/>
            <p:cNvSpPr/>
            <p:nvPr/>
          </p:nvSpPr>
          <p:spPr>
            <a:xfrm>
              <a:off x="3692895" y="1867833"/>
              <a:ext cx="47394" cy="45877"/>
            </a:xfrm>
            <a:custGeom>
              <a:rect b="b" l="l" r="r" t="t"/>
              <a:pathLst>
                <a:path extrusionOk="0" h="3356" w="3467">
                  <a:moveTo>
                    <a:pt x="1720" y="0"/>
                  </a:moveTo>
                  <a:cubicBezTo>
                    <a:pt x="805" y="0"/>
                    <a:pt x="1" y="693"/>
                    <a:pt x="1" y="1636"/>
                  </a:cubicBezTo>
                  <a:cubicBezTo>
                    <a:pt x="1" y="2551"/>
                    <a:pt x="805" y="3355"/>
                    <a:pt x="1720" y="3355"/>
                  </a:cubicBezTo>
                  <a:cubicBezTo>
                    <a:pt x="2663" y="3355"/>
                    <a:pt x="3467" y="2551"/>
                    <a:pt x="3356" y="1636"/>
                  </a:cubicBezTo>
                  <a:cubicBezTo>
                    <a:pt x="3356" y="693"/>
                    <a:pt x="2663" y="0"/>
                    <a:pt x="17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3" name="Google Shape;2373;p61"/>
            <p:cNvSpPr/>
            <p:nvPr/>
          </p:nvSpPr>
          <p:spPr>
            <a:xfrm>
              <a:off x="3844509" y="1867833"/>
              <a:ext cx="45863" cy="45877"/>
            </a:xfrm>
            <a:custGeom>
              <a:rect b="b" l="l" r="r" t="t"/>
              <a:pathLst>
                <a:path extrusionOk="0" h="3356" w="3355">
                  <a:moveTo>
                    <a:pt x="1719" y="0"/>
                  </a:moveTo>
                  <a:cubicBezTo>
                    <a:pt x="804" y="0"/>
                    <a:pt x="111" y="693"/>
                    <a:pt x="0" y="1636"/>
                  </a:cubicBezTo>
                  <a:cubicBezTo>
                    <a:pt x="0" y="2551"/>
                    <a:pt x="804" y="3355"/>
                    <a:pt x="1719" y="3355"/>
                  </a:cubicBezTo>
                  <a:cubicBezTo>
                    <a:pt x="2662" y="3355"/>
                    <a:pt x="3355" y="2551"/>
                    <a:pt x="3355" y="1636"/>
                  </a:cubicBezTo>
                  <a:cubicBezTo>
                    <a:pt x="3355" y="693"/>
                    <a:pt x="2662" y="0"/>
                    <a:pt x="17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4" name="Google Shape;2374;p61"/>
            <p:cNvSpPr/>
            <p:nvPr/>
          </p:nvSpPr>
          <p:spPr>
            <a:xfrm>
              <a:off x="3996109" y="1867833"/>
              <a:ext cx="45877" cy="45877"/>
            </a:xfrm>
            <a:custGeom>
              <a:rect b="b" l="l" r="r" t="t"/>
              <a:pathLst>
                <a:path extrusionOk="0" h="3356" w="3356">
                  <a:moveTo>
                    <a:pt x="1608" y="0"/>
                  </a:moveTo>
                  <a:cubicBezTo>
                    <a:pt x="804" y="0"/>
                    <a:pt x="0" y="693"/>
                    <a:pt x="0" y="1636"/>
                  </a:cubicBezTo>
                  <a:cubicBezTo>
                    <a:pt x="0" y="2551"/>
                    <a:pt x="804" y="3355"/>
                    <a:pt x="1719" y="3355"/>
                  </a:cubicBezTo>
                  <a:cubicBezTo>
                    <a:pt x="2662" y="3355"/>
                    <a:pt x="3355" y="2551"/>
                    <a:pt x="3355" y="1636"/>
                  </a:cubicBezTo>
                  <a:cubicBezTo>
                    <a:pt x="3355" y="693"/>
                    <a:pt x="2662" y="0"/>
                    <a:pt x="16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5" name="Google Shape;2375;p61"/>
            <p:cNvSpPr/>
            <p:nvPr/>
          </p:nvSpPr>
          <p:spPr>
            <a:xfrm>
              <a:off x="4147709" y="1867833"/>
              <a:ext cx="45877" cy="45877"/>
            </a:xfrm>
            <a:custGeom>
              <a:rect b="b" l="l" r="r" t="t"/>
              <a:pathLst>
                <a:path extrusionOk="0" h="3356" w="3356">
                  <a:moveTo>
                    <a:pt x="1609" y="0"/>
                  </a:moveTo>
                  <a:cubicBezTo>
                    <a:pt x="805" y="0"/>
                    <a:pt x="111" y="693"/>
                    <a:pt x="0" y="1636"/>
                  </a:cubicBezTo>
                  <a:cubicBezTo>
                    <a:pt x="0" y="2551"/>
                    <a:pt x="805" y="3355"/>
                    <a:pt x="1719" y="3355"/>
                  </a:cubicBezTo>
                  <a:cubicBezTo>
                    <a:pt x="2662" y="3355"/>
                    <a:pt x="3355" y="2551"/>
                    <a:pt x="3355" y="1636"/>
                  </a:cubicBezTo>
                  <a:cubicBezTo>
                    <a:pt x="3355" y="693"/>
                    <a:pt x="2662" y="0"/>
                    <a:pt x="16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6" name="Google Shape;2376;p61"/>
            <p:cNvSpPr/>
            <p:nvPr/>
          </p:nvSpPr>
          <p:spPr>
            <a:xfrm>
              <a:off x="4299310" y="1867833"/>
              <a:ext cx="45877" cy="45877"/>
            </a:xfrm>
            <a:custGeom>
              <a:rect b="b" l="l" r="r" t="t"/>
              <a:pathLst>
                <a:path extrusionOk="0" h="3356" w="3356">
                  <a:moveTo>
                    <a:pt x="1609" y="0"/>
                  </a:moveTo>
                  <a:cubicBezTo>
                    <a:pt x="694" y="0"/>
                    <a:pt x="1" y="804"/>
                    <a:pt x="1" y="1747"/>
                  </a:cubicBezTo>
                  <a:cubicBezTo>
                    <a:pt x="112" y="2551"/>
                    <a:pt x="805" y="3355"/>
                    <a:pt x="1720" y="3355"/>
                  </a:cubicBezTo>
                  <a:cubicBezTo>
                    <a:pt x="2662" y="3355"/>
                    <a:pt x="3355" y="2551"/>
                    <a:pt x="3355" y="1636"/>
                  </a:cubicBezTo>
                  <a:cubicBezTo>
                    <a:pt x="3355" y="693"/>
                    <a:pt x="2662" y="0"/>
                    <a:pt x="16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7" name="Google Shape;2377;p61"/>
            <p:cNvSpPr/>
            <p:nvPr/>
          </p:nvSpPr>
          <p:spPr>
            <a:xfrm>
              <a:off x="2405796" y="1943633"/>
              <a:ext cx="45863" cy="45877"/>
            </a:xfrm>
            <a:custGeom>
              <a:rect b="b" l="l" r="r" t="t"/>
              <a:pathLst>
                <a:path extrusionOk="0" h="3356" w="3355">
                  <a:moveTo>
                    <a:pt x="1747" y="0"/>
                  </a:moveTo>
                  <a:cubicBezTo>
                    <a:pt x="693" y="0"/>
                    <a:pt x="0" y="693"/>
                    <a:pt x="0" y="1636"/>
                  </a:cubicBezTo>
                  <a:cubicBezTo>
                    <a:pt x="0" y="2551"/>
                    <a:pt x="804" y="3355"/>
                    <a:pt x="1747" y="3355"/>
                  </a:cubicBezTo>
                  <a:cubicBezTo>
                    <a:pt x="2551" y="3244"/>
                    <a:pt x="3355" y="2551"/>
                    <a:pt x="3355" y="1747"/>
                  </a:cubicBezTo>
                  <a:cubicBezTo>
                    <a:pt x="3355" y="693"/>
                    <a:pt x="2662" y="0"/>
                    <a:pt x="17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8" name="Google Shape;2378;p61"/>
            <p:cNvSpPr/>
            <p:nvPr/>
          </p:nvSpPr>
          <p:spPr>
            <a:xfrm>
              <a:off x="2555879" y="1943469"/>
              <a:ext cx="47394" cy="46041"/>
            </a:xfrm>
            <a:custGeom>
              <a:rect b="b" l="l" r="r" t="t"/>
              <a:pathLst>
                <a:path extrusionOk="0" h="3368" w="3467">
                  <a:moveTo>
                    <a:pt x="1660" y="1"/>
                  </a:moveTo>
                  <a:cubicBezTo>
                    <a:pt x="806" y="1"/>
                    <a:pt x="111" y="659"/>
                    <a:pt x="111" y="1510"/>
                  </a:cubicBezTo>
                  <a:cubicBezTo>
                    <a:pt x="0" y="2452"/>
                    <a:pt x="804" y="3256"/>
                    <a:pt x="1719" y="3367"/>
                  </a:cubicBezTo>
                  <a:cubicBezTo>
                    <a:pt x="2551" y="3367"/>
                    <a:pt x="3355" y="2674"/>
                    <a:pt x="3466" y="1759"/>
                  </a:cubicBezTo>
                  <a:cubicBezTo>
                    <a:pt x="3466" y="816"/>
                    <a:pt x="2884" y="12"/>
                    <a:pt x="1858" y="12"/>
                  </a:cubicBezTo>
                  <a:cubicBezTo>
                    <a:pt x="1791" y="4"/>
                    <a:pt x="1725" y="1"/>
                    <a:pt x="16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9" name="Google Shape;2379;p61"/>
            <p:cNvSpPr/>
            <p:nvPr/>
          </p:nvSpPr>
          <p:spPr>
            <a:xfrm>
              <a:off x="2708996" y="1943469"/>
              <a:ext cx="45877" cy="46041"/>
            </a:xfrm>
            <a:custGeom>
              <a:rect b="b" l="l" r="r" t="t"/>
              <a:pathLst>
                <a:path extrusionOk="0" h="3368" w="3356">
                  <a:moveTo>
                    <a:pt x="1715" y="1"/>
                  </a:moveTo>
                  <a:cubicBezTo>
                    <a:pt x="1644" y="1"/>
                    <a:pt x="1572" y="5"/>
                    <a:pt x="1498" y="12"/>
                  </a:cubicBezTo>
                  <a:cubicBezTo>
                    <a:pt x="694" y="12"/>
                    <a:pt x="1" y="816"/>
                    <a:pt x="1" y="1648"/>
                  </a:cubicBezTo>
                  <a:cubicBezTo>
                    <a:pt x="1" y="2563"/>
                    <a:pt x="805" y="3367"/>
                    <a:pt x="1747" y="3367"/>
                  </a:cubicBezTo>
                  <a:cubicBezTo>
                    <a:pt x="2662" y="3256"/>
                    <a:pt x="3355" y="2563"/>
                    <a:pt x="3355" y="1648"/>
                  </a:cubicBezTo>
                  <a:cubicBezTo>
                    <a:pt x="3252" y="669"/>
                    <a:pt x="2646" y="1"/>
                    <a:pt x="17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0" name="Google Shape;2380;p61"/>
            <p:cNvSpPr/>
            <p:nvPr/>
          </p:nvSpPr>
          <p:spPr>
            <a:xfrm>
              <a:off x="2860597" y="1943633"/>
              <a:ext cx="45877" cy="45877"/>
            </a:xfrm>
            <a:custGeom>
              <a:rect b="b" l="l" r="r" t="t"/>
              <a:pathLst>
                <a:path extrusionOk="0" h="3356" w="3356">
                  <a:moveTo>
                    <a:pt x="1747" y="0"/>
                  </a:moveTo>
                  <a:cubicBezTo>
                    <a:pt x="805" y="0"/>
                    <a:pt x="1" y="693"/>
                    <a:pt x="1" y="1636"/>
                  </a:cubicBezTo>
                  <a:cubicBezTo>
                    <a:pt x="1" y="2551"/>
                    <a:pt x="694" y="3244"/>
                    <a:pt x="1498" y="3355"/>
                  </a:cubicBezTo>
                  <a:cubicBezTo>
                    <a:pt x="2441" y="3355"/>
                    <a:pt x="3245" y="2662"/>
                    <a:pt x="3355" y="1747"/>
                  </a:cubicBezTo>
                  <a:cubicBezTo>
                    <a:pt x="3355" y="804"/>
                    <a:pt x="2662" y="0"/>
                    <a:pt x="17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1" name="Google Shape;2381;p61"/>
            <p:cNvSpPr/>
            <p:nvPr/>
          </p:nvSpPr>
          <p:spPr>
            <a:xfrm>
              <a:off x="3012197" y="1943496"/>
              <a:ext cx="45877" cy="46013"/>
            </a:xfrm>
            <a:custGeom>
              <a:rect b="b" l="l" r="r" t="t"/>
              <a:pathLst>
                <a:path extrusionOk="0" h="3366" w="3356">
                  <a:moveTo>
                    <a:pt x="1782" y="0"/>
                  </a:moveTo>
                  <a:cubicBezTo>
                    <a:pt x="1725" y="0"/>
                    <a:pt x="1668" y="3"/>
                    <a:pt x="1609" y="10"/>
                  </a:cubicBezTo>
                  <a:cubicBezTo>
                    <a:pt x="694" y="10"/>
                    <a:pt x="1" y="703"/>
                    <a:pt x="1" y="1646"/>
                  </a:cubicBezTo>
                  <a:cubicBezTo>
                    <a:pt x="1" y="2561"/>
                    <a:pt x="694" y="3365"/>
                    <a:pt x="1609" y="3365"/>
                  </a:cubicBezTo>
                  <a:cubicBezTo>
                    <a:pt x="2552" y="3365"/>
                    <a:pt x="3356" y="2561"/>
                    <a:pt x="3356" y="1646"/>
                  </a:cubicBezTo>
                  <a:cubicBezTo>
                    <a:pt x="3252" y="762"/>
                    <a:pt x="2636" y="0"/>
                    <a:pt x="17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2" name="Google Shape;2382;p61"/>
            <p:cNvSpPr/>
            <p:nvPr/>
          </p:nvSpPr>
          <p:spPr>
            <a:xfrm>
              <a:off x="3163811" y="1943469"/>
              <a:ext cx="45863" cy="46041"/>
            </a:xfrm>
            <a:custGeom>
              <a:rect b="b" l="l" r="r" t="t"/>
              <a:pathLst>
                <a:path extrusionOk="0" h="3368" w="3355">
                  <a:moveTo>
                    <a:pt x="1695" y="1"/>
                  </a:moveTo>
                  <a:cubicBezTo>
                    <a:pt x="1630" y="1"/>
                    <a:pt x="1564" y="4"/>
                    <a:pt x="1497" y="12"/>
                  </a:cubicBezTo>
                  <a:cubicBezTo>
                    <a:pt x="693" y="12"/>
                    <a:pt x="0" y="816"/>
                    <a:pt x="0" y="1648"/>
                  </a:cubicBezTo>
                  <a:cubicBezTo>
                    <a:pt x="0" y="2563"/>
                    <a:pt x="804" y="3367"/>
                    <a:pt x="1747" y="3367"/>
                  </a:cubicBezTo>
                  <a:cubicBezTo>
                    <a:pt x="2662" y="3256"/>
                    <a:pt x="3355" y="2452"/>
                    <a:pt x="3355" y="1510"/>
                  </a:cubicBezTo>
                  <a:cubicBezTo>
                    <a:pt x="3252" y="659"/>
                    <a:pt x="2550" y="1"/>
                    <a:pt x="16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3" name="Google Shape;2383;p61"/>
            <p:cNvSpPr/>
            <p:nvPr/>
          </p:nvSpPr>
          <p:spPr>
            <a:xfrm>
              <a:off x="3315411" y="1943633"/>
              <a:ext cx="45877" cy="45877"/>
            </a:xfrm>
            <a:custGeom>
              <a:rect b="b" l="l" r="r" t="t"/>
              <a:pathLst>
                <a:path extrusionOk="0" h="3356" w="3356">
                  <a:moveTo>
                    <a:pt x="1608" y="0"/>
                  </a:moveTo>
                  <a:cubicBezTo>
                    <a:pt x="693" y="0"/>
                    <a:pt x="0" y="693"/>
                    <a:pt x="0" y="1636"/>
                  </a:cubicBezTo>
                  <a:cubicBezTo>
                    <a:pt x="0" y="2551"/>
                    <a:pt x="693" y="3355"/>
                    <a:pt x="1608" y="3355"/>
                  </a:cubicBezTo>
                  <a:cubicBezTo>
                    <a:pt x="2551" y="3355"/>
                    <a:pt x="3355" y="2551"/>
                    <a:pt x="3244" y="1636"/>
                  </a:cubicBezTo>
                  <a:cubicBezTo>
                    <a:pt x="3244" y="693"/>
                    <a:pt x="2551" y="0"/>
                    <a:pt x="16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4" name="Google Shape;2384;p61"/>
            <p:cNvSpPr/>
            <p:nvPr/>
          </p:nvSpPr>
          <p:spPr>
            <a:xfrm>
              <a:off x="3465494" y="1943633"/>
              <a:ext cx="47394" cy="45877"/>
            </a:xfrm>
            <a:custGeom>
              <a:rect b="b" l="l" r="r" t="t"/>
              <a:pathLst>
                <a:path extrusionOk="0" h="3356" w="3467">
                  <a:moveTo>
                    <a:pt x="1858" y="0"/>
                  </a:moveTo>
                  <a:cubicBezTo>
                    <a:pt x="916" y="0"/>
                    <a:pt x="111" y="693"/>
                    <a:pt x="111" y="1636"/>
                  </a:cubicBezTo>
                  <a:cubicBezTo>
                    <a:pt x="1" y="2551"/>
                    <a:pt x="805" y="3355"/>
                    <a:pt x="1720" y="3355"/>
                  </a:cubicBezTo>
                  <a:cubicBezTo>
                    <a:pt x="2662" y="3355"/>
                    <a:pt x="3466" y="2551"/>
                    <a:pt x="3355" y="1636"/>
                  </a:cubicBezTo>
                  <a:cubicBezTo>
                    <a:pt x="3355" y="693"/>
                    <a:pt x="2662" y="0"/>
                    <a:pt x="18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5" name="Google Shape;2385;p61"/>
            <p:cNvSpPr/>
            <p:nvPr/>
          </p:nvSpPr>
          <p:spPr>
            <a:xfrm>
              <a:off x="3617094" y="1943633"/>
              <a:ext cx="45877" cy="45877"/>
            </a:xfrm>
            <a:custGeom>
              <a:rect b="b" l="l" r="r" t="t"/>
              <a:pathLst>
                <a:path extrusionOk="0" h="3356" w="3356">
                  <a:moveTo>
                    <a:pt x="1720" y="0"/>
                  </a:moveTo>
                  <a:cubicBezTo>
                    <a:pt x="805" y="0"/>
                    <a:pt x="112" y="693"/>
                    <a:pt x="112" y="1636"/>
                  </a:cubicBezTo>
                  <a:cubicBezTo>
                    <a:pt x="1" y="2551"/>
                    <a:pt x="805" y="3355"/>
                    <a:pt x="1720" y="3355"/>
                  </a:cubicBezTo>
                  <a:cubicBezTo>
                    <a:pt x="2662" y="3355"/>
                    <a:pt x="3356" y="2551"/>
                    <a:pt x="3356" y="1636"/>
                  </a:cubicBezTo>
                  <a:cubicBezTo>
                    <a:pt x="3356" y="693"/>
                    <a:pt x="2662" y="0"/>
                    <a:pt x="17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6" name="Google Shape;2386;p61"/>
            <p:cNvSpPr/>
            <p:nvPr/>
          </p:nvSpPr>
          <p:spPr>
            <a:xfrm>
              <a:off x="3768695" y="1943633"/>
              <a:ext cx="45877" cy="45877"/>
            </a:xfrm>
            <a:custGeom>
              <a:rect b="b" l="l" r="r" t="t"/>
              <a:pathLst>
                <a:path extrusionOk="0" h="3356" w="3356">
                  <a:moveTo>
                    <a:pt x="1720" y="0"/>
                  </a:moveTo>
                  <a:cubicBezTo>
                    <a:pt x="805" y="0"/>
                    <a:pt x="112" y="693"/>
                    <a:pt x="1" y="1636"/>
                  </a:cubicBezTo>
                  <a:cubicBezTo>
                    <a:pt x="1" y="2440"/>
                    <a:pt x="805" y="3244"/>
                    <a:pt x="1720" y="3355"/>
                  </a:cubicBezTo>
                  <a:cubicBezTo>
                    <a:pt x="2552" y="3355"/>
                    <a:pt x="3356" y="2551"/>
                    <a:pt x="3356" y="1636"/>
                  </a:cubicBezTo>
                  <a:cubicBezTo>
                    <a:pt x="3356" y="693"/>
                    <a:pt x="2663" y="0"/>
                    <a:pt x="17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7" name="Google Shape;2387;p61"/>
            <p:cNvSpPr/>
            <p:nvPr/>
          </p:nvSpPr>
          <p:spPr>
            <a:xfrm>
              <a:off x="3920309" y="1943633"/>
              <a:ext cx="45863" cy="45877"/>
            </a:xfrm>
            <a:custGeom>
              <a:rect b="b" l="l" r="r" t="t"/>
              <a:pathLst>
                <a:path extrusionOk="0" h="3356" w="3355">
                  <a:moveTo>
                    <a:pt x="1719" y="0"/>
                  </a:moveTo>
                  <a:cubicBezTo>
                    <a:pt x="804" y="0"/>
                    <a:pt x="111" y="693"/>
                    <a:pt x="0" y="1636"/>
                  </a:cubicBezTo>
                  <a:cubicBezTo>
                    <a:pt x="0" y="2440"/>
                    <a:pt x="804" y="3244"/>
                    <a:pt x="1608" y="3355"/>
                  </a:cubicBezTo>
                  <a:cubicBezTo>
                    <a:pt x="2551" y="3355"/>
                    <a:pt x="3355" y="2551"/>
                    <a:pt x="3355" y="1636"/>
                  </a:cubicBezTo>
                  <a:cubicBezTo>
                    <a:pt x="3355" y="693"/>
                    <a:pt x="2662" y="0"/>
                    <a:pt x="17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8" name="Google Shape;2388;p61"/>
            <p:cNvSpPr/>
            <p:nvPr/>
          </p:nvSpPr>
          <p:spPr>
            <a:xfrm>
              <a:off x="4071909" y="1943633"/>
              <a:ext cx="45877" cy="45877"/>
            </a:xfrm>
            <a:custGeom>
              <a:rect b="b" l="l" r="r" t="t"/>
              <a:pathLst>
                <a:path extrusionOk="0" h="3356" w="3356">
                  <a:moveTo>
                    <a:pt x="1608" y="0"/>
                  </a:moveTo>
                  <a:cubicBezTo>
                    <a:pt x="694" y="0"/>
                    <a:pt x="0" y="804"/>
                    <a:pt x="0" y="1747"/>
                  </a:cubicBezTo>
                  <a:cubicBezTo>
                    <a:pt x="111" y="2551"/>
                    <a:pt x="804" y="3355"/>
                    <a:pt x="1719" y="3355"/>
                  </a:cubicBezTo>
                  <a:cubicBezTo>
                    <a:pt x="2662" y="3355"/>
                    <a:pt x="3355" y="2551"/>
                    <a:pt x="3355" y="1636"/>
                  </a:cubicBezTo>
                  <a:cubicBezTo>
                    <a:pt x="3355" y="693"/>
                    <a:pt x="2662" y="0"/>
                    <a:pt x="16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9" name="Google Shape;2389;p61"/>
            <p:cNvSpPr/>
            <p:nvPr/>
          </p:nvSpPr>
          <p:spPr>
            <a:xfrm>
              <a:off x="4223509" y="1943633"/>
              <a:ext cx="45877" cy="45877"/>
            </a:xfrm>
            <a:custGeom>
              <a:rect b="b" l="l" r="r" t="t"/>
              <a:pathLst>
                <a:path extrusionOk="0" h="3356" w="3356">
                  <a:moveTo>
                    <a:pt x="1720" y="0"/>
                  </a:moveTo>
                  <a:cubicBezTo>
                    <a:pt x="805" y="0"/>
                    <a:pt x="111" y="693"/>
                    <a:pt x="1" y="1636"/>
                  </a:cubicBezTo>
                  <a:cubicBezTo>
                    <a:pt x="1" y="2440"/>
                    <a:pt x="694" y="3244"/>
                    <a:pt x="1609" y="3355"/>
                  </a:cubicBezTo>
                  <a:cubicBezTo>
                    <a:pt x="2551" y="3355"/>
                    <a:pt x="3355" y="2551"/>
                    <a:pt x="3355" y="1636"/>
                  </a:cubicBezTo>
                  <a:cubicBezTo>
                    <a:pt x="3355" y="693"/>
                    <a:pt x="2662" y="0"/>
                    <a:pt x="17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0" name="Google Shape;2390;p61"/>
            <p:cNvSpPr/>
            <p:nvPr/>
          </p:nvSpPr>
          <p:spPr>
            <a:xfrm>
              <a:off x="2329996" y="2019433"/>
              <a:ext cx="45863" cy="45877"/>
            </a:xfrm>
            <a:custGeom>
              <a:rect b="b" l="l" r="r" t="t"/>
              <a:pathLst>
                <a:path extrusionOk="0" h="3356" w="3355">
                  <a:moveTo>
                    <a:pt x="1747" y="0"/>
                  </a:moveTo>
                  <a:cubicBezTo>
                    <a:pt x="804" y="0"/>
                    <a:pt x="0" y="694"/>
                    <a:pt x="0" y="1636"/>
                  </a:cubicBezTo>
                  <a:cubicBezTo>
                    <a:pt x="0" y="2551"/>
                    <a:pt x="693" y="3244"/>
                    <a:pt x="1608" y="3355"/>
                  </a:cubicBezTo>
                  <a:cubicBezTo>
                    <a:pt x="2551" y="3355"/>
                    <a:pt x="3355" y="2662"/>
                    <a:pt x="3355" y="1747"/>
                  </a:cubicBezTo>
                  <a:cubicBezTo>
                    <a:pt x="3355" y="694"/>
                    <a:pt x="2662" y="0"/>
                    <a:pt x="17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1" name="Google Shape;2391;p61"/>
            <p:cNvSpPr/>
            <p:nvPr/>
          </p:nvSpPr>
          <p:spPr>
            <a:xfrm>
              <a:off x="2481596" y="2019433"/>
              <a:ext cx="45863" cy="45877"/>
            </a:xfrm>
            <a:custGeom>
              <a:rect b="b" l="l" r="r" t="t"/>
              <a:pathLst>
                <a:path extrusionOk="0" h="3356" w="3355">
                  <a:moveTo>
                    <a:pt x="1747" y="0"/>
                  </a:moveTo>
                  <a:cubicBezTo>
                    <a:pt x="693" y="0"/>
                    <a:pt x="0" y="694"/>
                    <a:pt x="0" y="1636"/>
                  </a:cubicBezTo>
                  <a:cubicBezTo>
                    <a:pt x="0" y="2551"/>
                    <a:pt x="804" y="3355"/>
                    <a:pt x="1747" y="3355"/>
                  </a:cubicBezTo>
                  <a:cubicBezTo>
                    <a:pt x="2551" y="3244"/>
                    <a:pt x="3355" y="2551"/>
                    <a:pt x="3355" y="1747"/>
                  </a:cubicBezTo>
                  <a:cubicBezTo>
                    <a:pt x="3355" y="694"/>
                    <a:pt x="2662" y="0"/>
                    <a:pt x="17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2" name="Google Shape;2392;p61"/>
            <p:cNvSpPr/>
            <p:nvPr/>
          </p:nvSpPr>
          <p:spPr>
            <a:xfrm>
              <a:off x="2633196" y="2019433"/>
              <a:ext cx="45877" cy="45877"/>
            </a:xfrm>
            <a:custGeom>
              <a:rect b="b" l="l" r="r" t="t"/>
              <a:pathLst>
                <a:path extrusionOk="0" h="3356" w="3356">
                  <a:moveTo>
                    <a:pt x="1747" y="0"/>
                  </a:moveTo>
                  <a:cubicBezTo>
                    <a:pt x="804" y="0"/>
                    <a:pt x="0" y="694"/>
                    <a:pt x="0" y="1636"/>
                  </a:cubicBezTo>
                  <a:cubicBezTo>
                    <a:pt x="0" y="2551"/>
                    <a:pt x="694" y="3355"/>
                    <a:pt x="1608" y="3355"/>
                  </a:cubicBezTo>
                  <a:cubicBezTo>
                    <a:pt x="2551" y="3355"/>
                    <a:pt x="3355" y="2551"/>
                    <a:pt x="3355" y="1636"/>
                  </a:cubicBezTo>
                  <a:cubicBezTo>
                    <a:pt x="3355" y="694"/>
                    <a:pt x="2662" y="0"/>
                    <a:pt x="17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3" name="Google Shape;2393;p61"/>
            <p:cNvSpPr/>
            <p:nvPr/>
          </p:nvSpPr>
          <p:spPr>
            <a:xfrm>
              <a:off x="2784797" y="2019433"/>
              <a:ext cx="45877" cy="45877"/>
            </a:xfrm>
            <a:custGeom>
              <a:rect b="b" l="l" r="r" t="t"/>
              <a:pathLst>
                <a:path extrusionOk="0" h="3356" w="3356">
                  <a:moveTo>
                    <a:pt x="1609" y="0"/>
                  </a:moveTo>
                  <a:cubicBezTo>
                    <a:pt x="694" y="0"/>
                    <a:pt x="1" y="694"/>
                    <a:pt x="1" y="1636"/>
                  </a:cubicBezTo>
                  <a:cubicBezTo>
                    <a:pt x="1" y="2551"/>
                    <a:pt x="805" y="3355"/>
                    <a:pt x="1747" y="3355"/>
                  </a:cubicBezTo>
                  <a:cubicBezTo>
                    <a:pt x="2551" y="3355"/>
                    <a:pt x="3244" y="2551"/>
                    <a:pt x="3355" y="1747"/>
                  </a:cubicBezTo>
                  <a:cubicBezTo>
                    <a:pt x="3355" y="694"/>
                    <a:pt x="2662" y="0"/>
                    <a:pt x="16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4" name="Google Shape;2394;p61"/>
            <p:cNvSpPr/>
            <p:nvPr/>
          </p:nvSpPr>
          <p:spPr>
            <a:xfrm>
              <a:off x="2934879" y="2019433"/>
              <a:ext cx="47394" cy="45877"/>
            </a:xfrm>
            <a:custGeom>
              <a:rect b="b" l="l" r="r" t="t"/>
              <a:pathLst>
                <a:path extrusionOk="0" h="3356" w="3467">
                  <a:moveTo>
                    <a:pt x="1720" y="0"/>
                  </a:moveTo>
                  <a:cubicBezTo>
                    <a:pt x="916" y="0"/>
                    <a:pt x="112" y="694"/>
                    <a:pt x="112" y="1498"/>
                  </a:cubicBezTo>
                  <a:cubicBezTo>
                    <a:pt x="1" y="2440"/>
                    <a:pt x="805" y="3244"/>
                    <a:pt x="1720" y="3355"/>
                  </a:cubicBezTo>
                  <a:cubicBezTo>
                    <a:pt x="2663" y="3355"/>
                    <a:pt x="3356" y="2551"/>
                    <a:pt x="3467" y="1636"/>
                  </a:cubicBezTo>
                  <a:cubicBezTo>
                    <a:pt x="3467" y="694"/>
                    <a:pt x="2663" y="0"/>
                    <a:pt x="17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5" name="Google Shape;2395;p61"/>
            <p:cNvSpPr/>
            <p:nvPr/>
          </p:nvSpPr>
          <p:spPr>
            <a:xfrm>
              <a:off x="3088011" y="2019296"/>
              <a:ext cx="45863" cy="46013"/>
            </a:xfrm>
            <a:custGeom>
              <a:rect b="b" l="l" r="r" t="t"/>
              <a:pathLst>
                <a:path extrusionOk="0" h="3366" w="3355">
                  <a:moveTo>
                    <a:pt x="1781" y="0"/>
                  </a:moveTo>
                  <a:cubicBezTo>
                    <a:pt x="1724" y="0"/>
                    <a:pt x="1667" y="4"/>
                    <a:pt x="1608" y="10"/>
                  </a:cubicBezTo>
                  <a:cubicBezTo>
                    <a:pt x="693" y="10"/>
                    <a:pt x="0" y="704"/>
                    <a:pt x="0" y="1646"/>
                  </a:cubicBezTo>
                  <a:cubicBezTo>
                    <a:pt x="0" y="2561"/>
                    <a:pt x="693" y="3365"/>
                    <a:pt x="1608" y="3365"/>
                  </a:cubicBezTo>
                  <a:cubicBezTo>
                    <a:pt x="2551" y="3365"/>
                    <a:pt x="3355" y="2561"/>
                    <a:pt x="3355" y="1646"/>
                  </a:cubicBezTo>
                  <a:cubicBezTo>
                    <a:pt x="3251" y="762"/>
                    <a:pt x="2635" y="0"/>
                    <a:pt x="17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6" name="Google Shape;2396;p61"/>
            <p:cNvSpPr/>
            <p:nvPr/>
          </p:nvSpPr>
          <p:spPr>
            <a:xfrm>
              <a:off x="3238094" y="2019433"/>
              <a:ext cx="47380" cy="45877"/>
            </a:xfrm>
            <a:custGeom>
              <a:rect b="b" l="l" r="r" t="t"/>
              <a:pathLst>
                <a:path extrusionOk="0" h="3356" w="3466">
                  <a:moveTo>
                    <a:pt x="1858" y="0"/>
                  </a:moveTo>
                  <a:cubicBezTo>
                    <a:pt x="915" y="0"/>
                    <a:pt x="111" y="694"/>
                    <a:pt x="111" y="1636"/>
                  </a:cubicBezTo>
                  <a:cubicBezTo>
                    <a:pt x="0" y="2551"/>
                    <a:pt x="804" y="3355"/>
                    <a:pt x="1719" y="3355"/>
                  </a:cubicBezTo>
                  <a:cubicBezTo>
                    <a:pt x="2662" y="3355"/>
                    <a:pt x="3466" y="2551"/>
                    <a:pt x="3466" y="1636"/>
                  </a:cubicBezTo>
                  <a:cubicBezTo>
                    <a:pt x="3355" y="694"/>
                    <a:pt x="2773" y="0"/>
                    <a:pt x="18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7" name="Google Shape;2397;p61"/>
            <p:cNvSpPr/>
            <p:nvPr/>
          </p:nvSpPr>
          <p:spPr>
            <a:xfrm>
              <a:off x="3389694" y="2019433"/>
              <a:ext cx="47394" cy="45877"/>
            </a:xfrm>
            <a:custGeom>
              <a:rect b="b" l="l" r="r" t="t"/>
              <a:pathLst>
                <a:path extrusionOk="0" h="3356" w="3467">
                  <a:moveTo>
                    <a:pt x="1719" y="0"/>
                  </a:moveTo>
                  <a:cubicBezTo>
                    <a:pt x="805" y="0"/>
                    <a:pt x="0" y="804"/>
                    <a:pt x="111" y="1747"/>
                  </a:cubicBezTo>
                  <a:cubicBezTo>
                    <a:pt x="111" y="2551"/>
                    <a:pt x="805" y="3355"/>
                    <a:pt x="1719" y="3355"/>
                  </a:cubicBezTo>
                  <a:cubicBezTo>
                    <a:pt x="2662" y="3355"/>
                    <a:pt x="3466" y="2551"/>
                    <a:pt x="3355" y="1636"/>
                  </a:cubicBezTo>
                  <a:cubicBezTo>
                    <a:pt x="3355" y="694"/>
                    <a:pt x="2662" y="0"/>
                    <a:pt x="17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8" name="Google Shape;2398;p61"/>
            <p:cNvSpPr/>
            <p:nvPr/>
          </p:nvSpPr>
          <p:spPr>
            <a:xfrm>
              <a:off x="3541294" y="2019433"/>
              <a:ext cx="47394" cy="45877"/>
            </a:xfrm>
            <a:custGeom>
              <a:rect b="b" l="l" r="r" t="t"/>
              <a:pathLst>
                <a:path extrusionOk="0" h="3356" w="3467">
                  <a:moveTo>
                    <a:pt x="1609" y="0"/>
                  </a:moveTo>
                  <a:cubicBezTo>
                    <a:pt x="805" y="0"/>
                    <a:pt x="112" y="694"/>
                    <a:pt x="112" y="1636"/>
                  </a:cubicBezTo>
                  <a:cubicBezTo>
                    <a:pt x="1" y="2551"/>
                    <a:pt x="805" y="3355"/>
                    <a:pt x="1720" y="3355"/>
                  </a:cubicBezTo>
                  <a:cubicBezTo>
                    <a:pt x="2662" y="3355"/>
                    <a:pt x="3466" y="2551"/>
                    <a:pt x="3355" y="1636"/>
                  </a:cubicBezTo>
                  <a:cubicBezTo>
                    <a:pt x="3355" y="694"/>
                    <a:pt x="2662" y="0"/>
                    <a:pt x="16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9" name="Google Shape;2399;p61"/>
            <p:cNvSpPr/>
            <p:nvPr/>
          </p:nvSpPr>
          <p:spPr>
            <a:xfrm>
              <a:off x="3692895" y="2019433"/>
              <a:ext cx="47394" cy="45877"/>
            </a:xfrm>
            <a:custGeom>
              <a:rect b="b" l="l" r="r" t="t"/>
              <a:pathLst>
                <a:path extrusionOk="0" h="3356" w="3467">
                  <a:moveTo>
                    <a:pt x="1720" y="0"/>
                  </a:moveTo>
                  <a:cubicBezTo>
                    <a:pt x="805" y="0"/>
                    <a:pt x="112" y="694"/>
                    <a:pt x="1" y="1636"/>
                  </a:cubicBezTo>
                  <a:cubicBezTo>
                    <a:pt x="1" y="2551"/>
                    <a:pt x="694" y="3244"/>
                    <a:pt x="1609" y="3355"/>
                  </a:cubicBezTo>
                  <a:cubicBezTo>
                    <a:pt x="2552" y="3355"/>
                    <a:pt x="3356" y="2662"/>
                    <a:pt x="3356" y="1747"/>
                  </a:cubicBezTo>
                  <a:cubicBezTo>
                    <a:pt x="3467" y="804"/>
                    <a:pt x="2773" y="0"/>
                    <a:pt x="17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0" name="Google Shape;2400;p61"/>
            <p:cNvSpPr/>
            <p:nvPr/>
          </p:nvSpPr>
          <p:spPr>
            <a:xfrm>
              <a:off x="3844509" y="2019433"/>
              <a:ext cx="45863" cy="45877"/>
            </a:xfrm>
            <a:custGeom>
              <a:rect b="b" l="l" r="r" t="t"/>
              <a:pathLst>
                <a:path extrusionOk="0" h="3356" w="3355">
                  <a:moveTo>
                    <a:pt x="1608" y="0"/>
                  </a:moveTo>
                  <a:cubicBezTo>
                    <a:pt x="804" y="0"/>
                    <a:pt x="111" y="694"/>
                    <a:pt x="0" y="1636"/>
                  </a:cubicBezTo>
                  <a:cubicBezTo>
                    <a:pt x="0" y="2551"/>
                    <a:pt x="804" y="3355"/>
                    <a:pt x="1719" y="3355"/>
                  </a:cubicBezTo>
                  <a:cubicBezTo>
                    <a:pt x="2662" y="3355"/>
                    <a:pt x="3355" y="2551"/>
                    <a:pt x="3355" y="1636"/>
                  </a:cubicBezTo>
                  <a:cubicBezTo>
                    <a:pt x="3355" y="694"/>
                    <a:pt x="2662" y="0"/>
                    <a:pt x="16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1" name="Google Shape;2401;p61"/>
            <p:cNvSpPr/>
            <p:nvPr/>
          </p:nvSpPr>
          <p:spPr>
            <a:xfrm>
              <a:off x="3996109" y="2019269"/>
              <a:ext cx="47380" cy="46041"/>
            </a:xfrm>
            <a:custGeom>
              <a:rect b="b" l="l" r="r" t="t"/>
              <a:pathLst>
                <a:path extrusionOk="0" h="3368" w="3466">
                  <a:moveTo>
                    <a:pt x="1660" y="1"/>
                  </a:moveTo>
                  <a:cubicBezTo>
                    <a:pt x="805" y="1"/>
                    <a:pt x="103" y="659"/>
                    <a:pt x="0" y="1510"/>
                  </a:cubicBezTo>
                  <a:cubicBezTo>
                    <a:pt x="0" y="2452"/>
                    <a:pt x="693" y="3256"/>
                    <a:pt x="1608" y="3367"/>
                  </a:cubicBezTo>
                  <a:cubicBezTo>
                    <a:pt x="2551" y="3367"/>
                    <a:pt x="3244" y="2674"/>
                    <a:pt x="3355" y="1759"/>
                  </a:cubicBezTo>
                  <a:cubicBezTo>
                    <a:pt x="3466" y="816"/>
                    <a:pt x="2773" y="12"/>
                    <a:pt x="1858" y="12"/>
                  </a:cubicBezTo>
                  <a:cubicBezTo>
                    <a:pt x="1791" y="5"/>
                    <a:pt x="1725" y="1"/>
                    <a:pt x="16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2" name="Google Shape;2402;p61"/>
            <p:cNvSpPr/>
            <p:nvPr/>
          </p:nvSpPr>
          <p:spPr>
            <a:xfrm>
              <a:off x="4147709" y="2019269"/>
              <a:ext cx="45877" cy="46041"/>
            </a:xfrm>
            <a:custGeom>
              <a:rect b="b" l="l" r="r" t="t"/>
              <a:pathLst>
                <a:path extrusionOk="0" h="3368" w="3356">
                  <a:moveTo>
                    <a:pt x="1660" y="1"/>
                  </a:moveTo>
                  <a:cubicBezTo>
                    <a:pt x="805" y="1"/>
                    <a:pt x="104" y="659"/>
                    <a:pt x="0" y="1510"/>
                  </a:cubicBezTo>
                  <a:cubicBezTo>
                    <a:pt x="0" y="2452"/>
                    <a:pt x="694" y="3256"/>
                    <a:pt x="1609" y="3367"/>
                  </a:cubicBezTo>
                  <a:cubicBezTo>
                    <a:pt x="2551" y="3367"/>
                    <a:pt x="3355" y="2674"/>
                    <a:pt x="3355" y="1759"/>
                  </a:cubicBezTo>
                  <a:cubicBezTo>
                    <a:pt x="3355" y="816"/>
                    <a:pt x="2773" y="12"/>
                    <a:pt x="1858" y="12"/>
                  </a:cubicBezTo>
                  <a:cubicBezTo>
                    <a:pt x="1791" y="5"/>
                    <a:pt x="1725" y="1"/>
                    <a:pt x="16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3" name="Google Shape;2403;p61"/>
            <p:cNvSpPr/>
            <p:nvPr/>
          </p:nvSpPr>
          <p:spPr>
            <a:xfrm>
              <a:off x="4299310" y="2019433"/>
              <a:ext cx="45877" cy="45877"/>
            </a:xfrm>
            <a:custGeom>
              <a:rect b="b" l="l" r="r" t="t"/>
              <a:pathLst>
                <a:path extrusionOk="0" h="3356" w="3356">
                  <a:moveTo>
                    <a:pt x="1720" y="0"/>
                  </a:moveTo>
                  <a:cubicBezTo>
                    <a:pt x="805" y="0"/>
                    <a:pt x="1" y="694"/>
                    <a:pt x="1" y="1636"/>
                  </a:cubicBezTo>
                  <a:cubicBezTo>
                    <a:pt x="1" y="2551"/>
                    <a:pt x="805" y="3244"/>
                    <a:pt x="1609" y="3355"/>
                  </a:cubicBezTo>
                  <a:cubicBezTo>
                    <a:pt x="2551" y="3355"/>
                    <a:pt x="3355" y="2662"/>
                    <a:pt x="3355" y="1747"/>
                  </a:cubicBezTo>
                  <a:cubicBezTo>
                    <a:pt x="3355" y="694"/>
                    <a:pt x="2662" y="0"/>
                    <a:pt x="17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4" name="Google Shape;2404;p61"/>
            <p:cNvSpPr/>
            <p:nvPr/>
          </p:nvSpPr>
          <p:spPr>
            <a:xfrm>
              <a:off x="2405796" y="2095233"/>
              <a:ext cx="45863" cy="45877"/>
            </a:xfrm>
            <a:custGeom>
              <a:rect b="b" l="l" r="r" t="t"/>
              <a:pathLst>
                <a:path extrusionOk="0" h="3356" w="3355">
                  <a:moveTo>
                    <a:pt x="1608" y="1"/>
                  </a:moveTo>
                  <a:cubicBezTo>
                    <a:pt x="693" y="1"/>
                    <a:pt x="0" y="694"/>
                    <a:pt x="0" y="1636"/>
                  </a:cubicBezTo>
                  <a:cubicBezTo>
                    <a:pt x="0" y="2551"/>
                    <a:pt x="693" y="3355"/>
                    <a:pt x="1608" y="3355"/>
                  </a:cubicBezTo>
                  <a:cubicBezTo>
                    <a:pt x="2551" y="3355"/>
                    <a:pt x="3355" y="2551"/>
                    <a:pt x="3355" y="1636"/>
                  </a:cubicBezTo>
                  <a:cubicBezTo>
                    <a:pt x="3355" y="694"/>
                    <a:pt x="2551" y="1"/>
                    <a:pt x="16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5" name="Google Shape;2405;p61"/>
            <p:cNvSpPr/>
            <p:nvPr/>
          </p:nvSpPr>
          <p:spPr>
            <a:xfrm>
              <a:off x="2557396" y="2095233"/>
              <a:ext cx="45877" cy="45877"/>
            </a:xfrm>
            <a:custGeom>
              <a:rect b="b" l="l" r="r" t="t"/>
              <a:pathLst>
                <a:path extrusionOk="0" h="3356" w="3356">
                  <a:moveTo>
                    <a:pt x="1608" y="1"/>
                  </a:moveTo>
                  <a:cubicBezTo>
                    <a:pt x="693" y="1"/>
                    <a:pt x="0" y="694"/>
                    <a:pt x="0" y="1636"/>
                  </a:cubicBezTo>
                  <a:cubicBezTo>
                    <a:pt x="0" y="2551"/>
                    <a:pt x="693" y="3244"/>
                    <a:pt x="1608" y="3355"/>
                  </a:cubicBezTo>
                  <a:cubicBezTo>
                    <a:pt x="2551" y="3355"/>
                    <a:pt x="3355" y="2551"/>
                    <a:pt x="3355" y="1636"/>
                  </a:cubicBezTo>
                  <a:cubicBezTo>
                    <a:pt x="3355" y="694"/>
                    <a:pt x="2551" y="1"/>
                    <a:pt x="16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6" name="Google Shape;2406;p61"/>
            <p:cNvSpPr/>
            <p:nvPr/>
          </p:nvSpPr>
          <p:spPr>
            <a:xfrm>
              <a:off x="2708996" y="2095097"/>
              <a:ext cx="45877" cy="46013"/>
            </a:xfrm>
            <a:custGeom>
              <a:rect b="b" l="l" r="r" t="t"/>
              <a:pathLst>
                <a:path extrusionOk="0" h="3366" w="3356">
                  <a:moveTo>
                    <a:pt x="1783" y="0"/>
                  </a:moveTo>
                  <a:cubicBezTo>
                    <a:pt x="1725" y="0"/>
                    <a:pt x="1667" y="4"/>
                    <a:pt x="1609" y="11"/>
                  </a:cubicBezTo>
                  <a:cubicBezTo>
                    <a:pt x="694" y="11"/>
                    <a:pt x="1" y="704"/>
                    <a:pt x="1" y="1646"/>
                  </a:cubicBezTo>
                  <a:cubicBezTo>
                    <a:pt x="1" y="2561"/>
                    <a:pt x="805" y="3365"/>
                    <a:pt x="1609" y="3365"/>
                  </a:cubicBezTo>
                  <a:cubicBezTo>
                    <a:pt x="2551" y="3365"/>
                    <a:pt x="3355" y="2561"/>
                    <a:pt x="3355" y="1646"/>
                  </a:cubicBezTo>
                  <a:cubicBezTo>
                    <a:pt x="3355" y="762"/>
                    <a:pt x="2648" y="0"/>
                    <a:pt x="17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7" name="Google Shape;2407;p61"/>
            <p:cNvSpPr/>
            <p:nvPr/>
          </p:nvSpPr>
          <p:spPr>
            <a:xfrm>
              <a:off x="2860597" y="2095069"/>
              <a:ext cx="45877" cy="46041"/>
            </a:xfrm>
            <a:custGeom>
              <a:rect b="b" l="l" r="r" t="t"/>
              <a:pathLst>
                <a:path extrusionOk="0" h="3368" w="3356">
                  <a:moveTo>
                    <a:pt x="1804" y="1"/>
                  </a:moveTo>
                  <a:cubicBezTo>
                    <a:pt x="1740" y="1"/>
                    <a:pt x="1675" y="5"/>
                    <a:pt x="1609" y="13"/>
                  </a:cubicBezTo>
                  <a:cubicBezTo>
                    <a:pt x="694" y="13"/>
                    <a:pt x="1" y="817"/>
                    <a:pt x="1" y="1648"/>
                  </a:cubicBezTo>
                  <a:cubicBezTo>
                    <a:pt x="1" y="2563"/>
                    <a:pt x="805" y="3367"/>
                    <a:pt x="1747" y="3367"/>
                  </a:cubicBezTo>
                  <a:cubicBezTo>
                    <a:pt x="2662" y="3367"/>
                    <a:pt x="3355" y="2563"/>
                    <a:pt x="3355" y="1648"/>
                  </a:cubicBezTo>
                  <a:cubicBezTo>
                    <a:pt x="3252" y="669"/>
                    <a:pt x="2646" y="1"/>
                    <a:pt x="18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8" name="Google Shape;2408;p61"/>
            <p:cNvSpPr/>
            <p:nvPr/>
          </p:nvSpPr>
          <p:spPr>
            <a:xfrm>
              <a:off x="3010680" y="2095233"/>
              <a:ext cx="47394" cy="45877"/>
            </a:xfrm>
            <a:custGeom>
              <a:rect b="b" l="l" r="r" t="t"/>
              <a:pathLst>
                <a:path extrusionOk="0" h="3356" w="3467">
                  <a:moveTo>
                    <a:pt x="1720" y="1"/>
                  </a:moveTo>
                  <a:cubicBezTo>
                    <a:pt x="916" y="1"/>
                    <a:pt x="112" y="694"/>
                    <a:pt x="112" y="1498"/>
                  </a:cubicBezTo>
                  <a:cubicBezTo>
                    <a:pt x="1" y="2440"/>
                    <a:pt x="805" y="3244"/>
                    <a:pt x="1720" y="3355"/>
                  </a:cubicBezTo>
                  <a:cubicBezTo>
                    <a:pt x="2663" y="3355"/>
                    <a:pt x="3356" y="2551"/>
                    <a:pt x="3467" y="1636"/>
                  </a:cubicBezTo>
                  <a:cubicBezTo>
                    <a:pt x="3467" y="694"/>
                    <a:pt x="2663" y="1"/>
                    <a:pt x="17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9" name="Google Shape;2409;p61"/>
            <p:cNvSpPr/>
            <p:nvPr/>
          </p:nvSpPr>
          <p:spPr>
            <a:xfrm>
              <a:off x="3162294" y="2095233"/>
              <a:ext cx="47380" cy="45877"/>
            </a:xfrm>
            <a:custGeom>
              <a:rect b="b" l="l" r="r" t="t"/>
              <a:pathLst>
                <a:path extrusionOk="0" h="3356" w="3466">
                  <a:moveTo>
                    <a:pt x="1719" y="1"/>
                  </a:moveTo>
                  <a:cubicBezTo>
                    <a:pt x="804" y="1"/>
                    <a:pt x="111" y="694"/>
                    <a:pt x="111" y="1636"/>
                  </a:cubicBezTo>
                  <a:cubicBezTo>
                    <a:pt x="0" y="2551"/>
                    <a:pt x="804" y="3355"/>
                    <a:pt x="1719" y="3355"/>
                  </a:cubicBezTo>
                  <a:cubicBezTo>
                    <a:pt x="2662" y="3355"/>
                    <a:pt x="3466" y="2551"/>
                    <a:pt x="3466" y="1636"/>
                  </a:cubicBezTo>
                  <a:cubicBezTo>
                    <a:pt x="3466" y="694"/>
                    <a:pt x="2662" y="1"/>
                    <a:pt x="17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0" name="Google Shape;2410;p61"/>
            <p:cNvSpPr/>
            <p:nvPr/>
          </p:nvSpPr>
          <p:spPr>
            <a:xfrm>
              <a:off x="3313894" y="2095097"/>
              <a:ext cx="47394" cy="46013"/>
            </a:xfrm>
            <a:custGeom>
              <a:rect b="b" l="l" r="r" t="t"/>
              <a:pathLst>
                <a:path extrusionOk="0" h="3366" w="3467">
                  <a:moveTo>
                    <a:pt x="1684" y="0"/>
                  </a:moveTo>
                  <a:cubicBezTo>
                    <a:pt x="818" y="0"/>
                    <a:pt x="111" y="762"/>
                    <a:pt x="111" y="1646"/>
                  </a:cubicBezTo>
                  <a:cubicBezTo>
                    <a:pt x="0" y="2561"/>
                    <a:pt x="804" y="3254"/>
                    <a:pt x="1719" y="3365"/>
                  </a:cubicBezTo>
                  <a:cubicBezTo>
                    <a:pt x="2662" y="3365"/>
                    <a:pt x="3355" y="2561"/>
                    <a:pt x="3355" y="1646"/>
                  </a:cubicBezTo>
                  <a:cubicBezTo>
                    <a:pt x="3466" y="704"/>
                    <a:pt x="2773" y="11"/>
                    <a:pt x="1858" y="11"/>
                  </a:cubicBezTo>
                  <a:cubicBezTo>
                    <a:pt x="1799" y="4"/>
                    <a:pt x="1741" y="0"/>
                    <a:pt x="16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1" name="Google Shape;2411;p61"/>
            <p:cNvSpPr/>
            <p:nvPr/>
          </p:nvSpPr>
          <p:spPr>
            <a:xfrm>
              <a:off x="3465494" y="2095233"/>
              <a:ext cx="47394" cy="45877"/>
            </a:xfrm>
            <a:custGeom>
              <a:rect b="b" l="l" r="r" t="t"/>
              <a:pathLst>
                <a:path extrusionOk="0" h="3356" w="3467">
                  <a:moveTo>
                    <a:pt x="1720" y="1"/>
                  </a:moveTo>
                  <a:cubicBezTo>
                    <a:pt x="805" y="1"/>
                    <a:pt x="111" y="694"/>
                    <a:pt x="111" y="1498"/>
                  </a:cubicBezTo>
                  <a:cubicBezTo>
                    <a:pt x="1" y="2440"/>
                    <a:pt x="805" y="3244"/>
                    <a:pt x="1720" y="3355"/>
                  </a:cubicBezTo>
                  <a:cubicBezTo>
                    <a:pt x="2551" y="3355"/>
                    <a:pt x="3355" y="2662"/>
                    <a:pt x="3355" y="1636"/>
                  </a:cubicBezTo>
                  <a:cubicBezTo>
                    <a:pt x="3466" y="694"/>
                    <a:pt x="2662" y="1"/>
                    <a:pt x="17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2" name="Google Shape;2412;p61"/>
            <p:cNvSpPr/>
            <p:nvPr/>
          </p:nvSpPr>
          <p:spPr>
            <a:xfrm>
              <a:off x="3617094" y="2095233"/>
              <a:ext cx="47394" cy="45877"/>
            </a:xfrm>
            <a:custGeom>
              <a:rect b="b" l="l" r="r" t="t"/>
              <a:pathLst>
                <a:path extrusionOk="0" h="3356" w="3467">
                  <a:moveTo>
                    <a:pt x="1720" y="1"/>
                  </a:moveTo>
                  <a:cubicBezTo>
                    <a:pt x="805" y="1"/>
                    <a:pt x="112" y="694"/>
                    <a:pt x="112" y="1636"/>
                  </a:cubicBezTo>
                  <a:cubicBezTo>
                    <a:pt x="1" y="2551"/>
                    <a:pt x="805" y="3355"/>
                    <a:pt x="1720" y="3355"/>
                  </a:cubicBezTo>
                  <a:cubicBezTo>
                    <a:pt x="2662" y="3355"/>
                    <a:pt x="3466" y="2551"/>
                    <a:pt x="3356" y="1636"/>
                  </a:cubicBezTo>
                  <a:cubicBezTo>
                    <a:pt x="3356" y="694"/>
                    <a:pt x="2662" y="1"/>
                    <a:pt x="17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3" name="Google Shape;2413;p61"/>
            <p:cNvSpPr/>
            <p:nvPr/>
          </p:nvSpPr>
          <p:spPr>
            <a:xfrm>
              <a:off x="3768695" y="2095233"/>
              <a:ext cx="45877" cy="45877"/>
            </a:xfrm>
            <a:custGeom>
              <a:rect b="b" l="l" r="r" t="t"/>
              <a:pathLst>
                <a:path extrusionOk="0" h="3356" w="3356">
                  <a:moveTo>
                    <a:pt x="1720" y="1"/>
                  </a:moveTo>
                  <a:cubicBezTo>
                    <a:pt x="805" y="1"/>
                    <a:pt x="112" y="694"/>
                    <a:pt x="1" y="1636"/>
                  </a:cubicBezTo>
                  <a:cubicBezTo>
                    <a:pt x="1" y="2551"/>
                    <a:pt x="805" y="3355"/>
                    <a:pt x="1720" y="3355"/>
                  </a:cubicBezTo>
                  <a:cubicBezTo>
                    <a:pt x="2663" y="3355"/>
                    <a:pt x="3356" y="2551"/>
                    <a:pt x="3356" y="1636"/>
                  </a:cubicBezTo>
                  <a:cubicBezTo>
                    <a:pt x="3356" y="694"/>
                    <a:pt x="2663" y="1"/>
                    <a:pt x="17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4" name="Google Shape;2414;p61"/>
            <p:cNvSpPr/>
            <p:nvPr/>
          </p:nvSpPr>
          <p:spPr>
            <a:xfrm>
              <a:off x="3920309" y="2095097"/>
              <a:ext cx="45863" cy="46013"/>
            </a:xfrm>
            <a:custGeom>
              <a:rect b="b" l="l" r="r" t="t"/>
              <a:pathLst>
                <a:path extrusionOk="0" h="3366" w="3355">
                  <a:moveTo>
                    <a:pt x="1665" y="0"/>
                  </a:moveTo>
                  <a:cubicBezTo>
                    <a:pt x="720" y="0"/>
                    <a:pt x="104" y="762"/>
                    <a:pt x="0" y="1646"/>
                  </a:cubicBezTo>
                  <a:cubicBezTo>
                    <a:pt x="0" y="2561"/>
                    <a:pt x="804" y="3365"/>
                    <a:pt x="1719" y="3365"/>
                  </a:cubicBezTo>
                  <a:cubicBezTo>
                    <a:pt x="2662" y="3365"/>
                    <a:pt x="3355" y="2561"/>
                    <a:pt x="3355" y="1646"/>
                  </a:cubicBezTo>
                  <a:cubicBezTo>
                    <a:pt x="3355" y="704"/>
                    <a:pt x="2662" y="11"/>
                    <a:pt x="1858" y="11"/>
                  </a:cubicBezTo>
                  <a:cubicBezTo>
                    <a:pt x="1792" y="4"/>
                    <a:pt x="1728" y="0"/>
                    <a:pt x="16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5" name="Google Shape;2415;p61"/>
            <p:cNvSpPr/>
            <p:nvPr/>
          </p:nvSpPr>
          <p:spPr>
            <a:xfrm>
              <a:off x="4071909" y="2095233"/>
              <a:ext cx="45877" cy="45877"/>
            </a:xfrm>
            <a:custGeom>
              <a:rect b="b" l="l" r="r" t="t"/>
              <a:pathLst>
                <a:path extrusionOk="0" h="3356" w="3356">
                  <a:moveTo>
                    <a:pt x="1719" y="1"/>
                  </a:moveTo>
                  <a:cubicBezTo>
                    <a:pt x="804" y="1"/>
                    <a:pt x="111" y="694"/>
                    <a:pt x="0" y="1636"/>
                  </a:cubicBezTo>
                  <a:cubicBezTo>
                    <a:pt x="0" y="2551"/>
                    <a:pt x="804" y="3355"/>
                    <a:pt x="1719" y="3355"/>
                  </a:cubicBezTo>
                  <a:cubicBezTo>
                    <a:pt x="2662" y="3355"/>
                    <a:pt x="3355" y="2551"/>
                    <a:pt x="3355" y="1636"/>
                  </a:cubicBezTo>
                  <a:cubicBezTo>
                    <a:pt x="3355" y="694"/>
                    <a:pt x="2662" y="1"/>
                    <a:pt x="17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6" name="Google Shape;2416;p61"/>
            <p:cNvSpPr/>
            <p:nvPr/>
          </p:nvSpPr>
          <p:spPr>
            <a:xfrm>
              <a:off x="4223509" y="2095097"/>
              <a:ext cx="45877" cy="46013"/>
            </a:xfrm>
            <a:custGeom>
              <a:rect b="b" l="l" r="r" t="t"/>
              <a:pathLst>
                <a:path extrusionOk="0" h="3366" w="3356">
                  <a:moveTo>
                    <a:pt x="1783" y="0"/>
                  </a:moveTo>
                  <a:cubicBezTo>
                    <a:pt x="1725" y="0"/>
                    <a:pt x="1667" y="4"/>
                    <a:pt x="1609" y="11"/>
                  </a:cubicBezTo>
                  <a:cubicBezTo>
                    <a:pt x="694" y="11"/>
                    <a:pt x="1" y="704"/>
                    <a:pt x="1" y="1646"/>
                  </a:cubicBezTo>
                  <a:cubicBezTo>
                    <a:pt x="1" y="2561"/>
                    <a:pt x="805" y="3365"/>
                    <a:pt x="1720" y="3365"/>
                  </a:cubicBezTo>
                  <a:cubicBezTo>
                    <a:pt x="2662" y="3365"/>
                    <a:pt x="3355" y="2561"/>
                    <a:pt x="3355" y="1646"/>
                  </a:cubicBezTo>
                  <a:cubicBezTo>
                    <a:pt x="3355" y="762"/>
                    <a:pt x="2648" y="0"/>
                    <a:pt x="17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7" name="Google Shape;2417;p61"/>
            <p:cNvSpPr/>
            <p:nvPr/>
          </p:nvSpPr>
          <p:spPr>
            <a:xfrm>
              <a:off x="2481596" y="2170883"/>
              <a:ext cx="45863" cy="46027"/>
            </a:xfrm>
            <a:custGeom>
              <a:rect b="b" l="l" r="r" t="t"/>
              <a:pathLst>
                <a:path extrusionOk="0" h="3367" w="3355">
                  <a:moveTo>
                    <a:pt x="1716" y="0"/>
                  </a:moveTo>
                  <a:cubicBezTo>
                    <a:pt x="1645" y="0"/>
                    <a:pt x="1572" y="4"/>
                    <a:pt x="1497" y="12"/>
                  </a:cubicBezTo>
                  <a:cubicBezTo>
                    <a:pt x="693" y="12"/>
                    <a:pt x="0" y="816"/>
                    <a:pt x="0" y="1647"/>
                  </a:cubicBezTo>
                  <a:cubicBezTo>
                    <a:pt x="0" y="2562"/>
                    <a:pt x="804" y="3366"/>
                    <a:pt x="1747" y="3366"/>
                  </a:cubicBezTo>
                  <a:cubicBezTo>
                    <a:pt x="2662" y="3256"/>
                    <a:pt x="3355" y="2452"/>
                    <a:pt x="3355" y="1509"/>
                  </a:cubicBezTo>
                  <a:cubicBezTo>
                    <a:pt x="3252" y="659"/>
                    <a:pt x="2646" y="0"/>
                    <a:pt x="17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8" name="Google Shape;2418;p61"/>
            <p:cNvSpPr/>
            <p:nvPr/>
          </p:nvSpPr>
          <p:spPr>
            <a:xfrm>
              <a:off x="2631679" y="2171033"/>
              <a:ext cx="47394" cy="45877"/>
            </a:xfrm>
            <a:custGeom>
              <a:rect b="b" l="l" r="r" t="t"/>
              <a:pathLst>
                <a:path extrusionOk="0" h="3356" w="3467">
                  <a:moveTo>
                    <a:pt x="1719" y="1"/>
                  </a:moveTo>
                  <a:cubicBezTo>
                    <a:pt x="915" y="1"/>
                    <a:pt x="111" y="694"/>
                    <a:pt x="111" y="1498"/>
                  </a:cubicBezTo>
                  <a:cubicBezTo>
                    <a:pt x="0" y="2441"/>
                    <a:pt x="805" y="3245"/>
                    <a:pt x="1719" y="3355"/>
                  </a:cubicBezTo>
                  <a:cubicBezTo>
                    <a:pt x="2662" y="3355"/>
                    <a:pt x="3466" y="2662"/>
                    <a:pt x="3466" y="1636"/>
                  </a:cubicBezTo>
                  <a:cubicBezTo>
                    <a:pt x="3466" y="694"/>
                    <a:pt x="2773" y="1"/>
                    <a:pt x="17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9" name="Google Shape;2419;p61"/>
            <p:cNvSpPr/>
            <p:nvPr/>
          </p:nvSpPr>
          <p:spPr>
            <a:xfrm>
              <a:off x="4071909" y="1640419"/>
              <a:ext cx="45877" cy="45877"/>
            </a:xfrm>
            <a:custGeom>
              <a:rect b="b" l="l" r="r" t="t"/>
              <a:pathLst>
                <a:path extrusionOk="0" h="3356" w="3356">
                  <a:moveTo>
                    <a:pt x="1719" y="1"/>
                  </a:moveTo>
                  <a:cubicBezTo>
                    <a:pt x="804" y="1"/>
                    <a:pt x="0" y="694"/>
                    <a:pt x="0" y="1637"/>
                  </a:cubicBezTo>
                  <a:cubicBezTo>
                    <a:pt x="0" y="2552"/>
                    <a:pt x="804" y="3245"/>
                    <a:pt x="1608" y="3356"/>
                  </a:cubicBezTo>
                  <a:cubicBezTo>
                    <a:pt x="2551" y="3356"/>
                    <a:pt x="3355" y="2663"/>
                    <a:pt x="3355" y="1748"/>
                  </a:cubicBezTo>
                  <a:cubicBezTo>
                    <a:pt x="3355" y="694"/>
                    <a:pt x="2662" y="1"/>
                    <a:pt x="17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0" name="Google Shape;2420;p61"/>
            <p:cNvSpPr/>
            <p:nvPr/>
          </p:nvSpPr>
          <p:spPr>
            <a:xfrm>
              <a:off x="2936397" y="2171033"/>
              <a:ext cx="45877" cy="45877"/>
            </a:xfrm>
            <a:custGeom>
              <a:rect b="b" l="l" r="r" t="t"/>
              <a:pathLst>
                <a:path extrusionOk="0" h="3356" w="3356">
                  <a:moveTo>
                    <a:pt x="1609" y="1"/>
                  </a:moveTo>
                  <a:cubicBezTo>
                    <a:pt x="694" y="1"/>
                    <a:pt x="1" y="694"/>
                    <a:pt x="1" y="1636"/>
                  </a:cubicBezTo>
                  <a:cubicBezTo>
                    <a:pt x="1" y="2551"/>
                    <a:pt x="805" y="3355"/>
                    <a:pt x="1748" y="3355"/>
                  </a:cubicBezTo>
                  <a:cubicBezTo>
                    <a:pt x="2552" y="3245"/>
                    <a:pt x="3245" y="2551"/>
                    <a:pt x="3356" y="1747"/>
                  </a:cubicBezTo>
                  <a:cubicBezTo>
                    <a:pt x="3356" y="694"/>
                    <a:pt x="2662" y="1"/>
                    <a:pt x="16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1" name="Google Shape;2421;p61"/>
            <p:cNvSpPr/>
            <p:nvPr/>
          </p:nvSpPr>
          <p:spPr>
            <a:xfrm>
              <a:off x="3086493" y="2171033"/>
              <a:ext cx="47380" cy="45877"/>
            </a:xfrm>
            <a:custGeom>
              <a:rect b="b" l="l" r="r" t="t"/>
              <a:pathLst>
                <a:path extrusionOk="0" h="3356" w="3466">
                  <a:moveTo>
                    <a:pt x="1719" y="1"/>
                  </a:moveTo>
                  <a:cubicBezTo>
                    <a:pt x="915" y="1"/>
                    <a:pt x="111" y="694"/>
                    <a:pt x="111" y="1498"/>
                  </a:cubicBezTo>
                  <a:cubicBezTo>
                    <a:pt x="0" y="2441"/>
                    <a:pt x="804" y="3245"/>
                    <a:pt x="1719" y="3355"/>
                  </a:cubicBezTo>
                  <a:cubicBezTo>
                    <a:pt x="2662" y="3355"/>
                    <a:pt x="3355" y="2662"/>
                    <a:pt x="3466" y="1636"/>
                  </a:cubicBezTo>
                  <a:cubicBezTo>
                    <a:pt x="3466" y="694"/>
                    <a:pt x="2662" y="1"/>
                    <a:pt x="17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2" name="Google Shape;2422;p61"/>
            <p:cNvSpPr/>
            <p:nvPr/>
          </p:nvSpPr>
          <p:spPr>
            <a:xfrm>
              <a:off x="3238094" y="2171033"/>
              <a:ext cx="47380" cy="45877"/>
            </a:xfrm>
            <a:custGeom>
              <a:rect b="b" l="l" r="r" t="t"/>
              <a:pathLst>
                <a:path extrusionOk="0" h="3356" w="3466">
                  <a:moveTo>
                    <a:pt x="1719" y="1"/>
                  </a:moveTo>
                  <a:cubicBezTo>
                    <a:pt x="804" y="1"/>
                    <a:pt x="111" y="694"/>
                    <a:pt x="111" y="1636"/>
                  </a:cubicBezTo>
                  <a:cubicBezTo>
                    <a:pt x="0" y="2441"/>
                    <a:pt x="804" y="3245"/>
                    <a:pt x="1719" y="3355"/>
                  </a:cubicBezTo>
                  <a:cubicBezTo>
                    <a:pt x="2662" y="3355"/>
                    <a:pt x="3355" y="2551"/>
                    <a:pt x="3466" y="1636"/>
                  </a:cubicBezTo>
                  <a:cubicBezTo>
                    <a:pt x="3466" y="694"/>
                    <a:pt x="2662" y="1"/>
                    <a:pt x="17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3" name="Google Shape;2423;p61"/>
            <p:cNvSpPr/>
            <p:nvPr/>
          </p:nvSpPr>
          <p:spPr>
            <a:xfrm>
              <a:off x="3389694" y="2171033"/>
              <a:ext cx="45877" cy="45877"/>
            </a:xfrm>
            <a:custGeom>
              <a:rect b="b" l="l" r="r" t="t"/>
              <a:pathLst>
                <a:path extrusionOk="0" h="3356" w="3356">
                  <a:moveTo>
                    <a:pt x="1719" y="1"/>
                  </a:moveTo>
                  <a:cubicBezTo>
                    <a:pt x="805" y="1"/>
                    <a:pt x="111" y="694"/>
                    <a:pt x="111" y="1636"/>
                  </a:cubicBezTo>
                  <a:cubicBezTo>
                    <a:pt x="0" y="2551"/>
                    <a:pt x="805" y="3245"/>
                    <a:pt x="1719" y="3355"/>
                  </a:cubicBezTo>
                  <a:cubicBezTo>
                    <a:pt x="2662" y="3355"/>
                    <a:pt x="3355" y="2551"/>
                    <a:pt x="3355" y="1636"/>
                  </a:cubicBezTo>
                  <a:cubicBezTo>
                    <a:pt x="3355" y="694"/>
                    <a:pt x="2662" y="1"/>
                    <a:pt x="17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4" name="Google Shape;2424;p61"/>
            <p:cNvSpPr/>
            <p:nvPr/>
          </p:nvSpPr>
          <p:spPr>
            <a:xfrm>
              <a:off x="3541294" y="2171033"/>
              <a:ext cx="45877" cy="45877"/>
            </a:xfrm>
            <a:custGeom>
              <a:rect b="b" l="l" r="r" t="t"/>
              <a:pathLst>
                <a:path extrusionOk="0" h="3356" w="3356">
                  <a:moveTo>
                    <a:pt x="1720" y="1"/>
                  </a:moveTo>
                  <a:cubicBezTo>
                    <a:pt x="805" y="1"/>
                    <a:pt x="112" y="694"/>
                    <a:pt x="112" y="1636"/>
                  </a:cubicBezTo>
                  <a:cubicBezTo>
                    <a:pt x="1" y="2551"/>
                    <a:pt x="805" y="3245"/>
                    <a:pt x="1720" y="3355"/>
                  </a:cubicBezTo>
                  <a:cubicBezTo>
                    <a:pt x="2662" y="3355"/>
                    <a:pt x="3355" y="2551"/>
                    <a:pt x="3355" y="1636"/>
                  </a:cubicBezTo>
                  <a:cubicBezTo>
                    <a:pt x="3355" y="694"/>
                    <a:pt x="2662" y="1"/>
                    <a:pt x="17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5" name="Google Shape;2425;p61"/>
            <p:cNvSpPr/>
            <p:nvPr/>
          </p:nvSpPr>
          <p:spPr>
            <a:xfrm>
              <a:off x="3692895" y="2171033"/>
              <a:ext cx="47394" cy="45877"/>
            </a:xfrm>
            <a:custGeom>
              <a:rect b="b" l="l" r="r" t="t"/>
              <a:pathLst>
                <a:path extrusionOk="0" h="3356" w="3467">
                  <a:moveTo>
                    <a:pt x="1720" y="1"/>
                  </a:moveTo>
                  <a:cubicBezTo>
                    <a:pt x="805" y="1"/>
                    <a:pt x="1" y="694"/>
                    <a:pt x="1" y="1636"/>
                  </a:cubicBezTo>
                  <a:cubicBezTo>
                    <a:pt x="112" y="2551"/>
                    <a:pt x="805" y="3355"/>
                    <a:pt x="1720" y="3355"/>
                  </a:cubicBezTo>
                  <a:cubicBezTo>
                    <a:pt x="2663" y="3245"/>
                    <a:pt x="3356" y="2551"/>
                    <a:pt x="3356" y="1747"/>
                  </a:cubicBezTo>
                  <a:cubicBezTo>
                    <a:pt x="3467" y="694"/>
                    <a:pt x="2663" y="1"/>
                    <a:pt x="17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6" name="Google Shape;2426;p61"/>
            <p:cNvSpPr/>
            <p:nvPr/>
          </p:nvSpPr>
          <p:spPr>
            <a:xfrm>
              <a:off x="3844509" y="2170883"/>
              <a:ext cx="47380" cy="46027"/>
            </a:xfrm>
            <a:custGeom>
              <a:rect b="b" l="l" r="r" t="t"/>
              <a:pathLst>
                <a:path extrusionOk="0" h="3367" w="3466">
                  <a:moveTo>
                    <a:pt x="1806" y="0"/>
                  </a:moveTo>
                  <a:cubicBezTo>
                    <a:pt x="1741" y="0"/>
                    <a:pt x="1675" y="4"/>
                    <a:pt x="1608" y="12"/>
                  </a:cubicBezTo>
                  <a:cubicBezTo>
                    <a:pt x="693" y="12"/>
                    <a:pt x="0" y="816"/>
                    <a:pt x="0" y="1647"/>
                  </a:cubicBezTo>
                  <a:cubicBezTo>
                    <a:pt x="111" y="2562"/>
                    <a:pt x="804" y="3366"/>
                    <a:pt x="1719" y="3366"/>
                  </a:cubicBezTo>
                  <a:cubicBezTo>
                    <a:pt x="2662" y="3256"/>
                    <a:pt x="3466" y="2452"/>
                    <a:pt x="3355" y="1509"/>
                  </a:cubicBezTo>
                  <a:cubicBezTo>
                    <a:pt x="3355" y="659"/>
                    <a:pt x="2661" y="0"/>
                    <a:pt x="18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7" name="Google Shape;2427;p61"/>
            <p:cNvSpPr/>
            <p:nvPr/>
          </p:nvSpPr>
          <p:spPr>
            <a:xfrm>
              <a:off x="3996109" y="2171033"/>
              <a:ext cx="45877" cy="45877"/>
            </a:xfrm>
            <a:custGeom>
              <a:rect b="b" l="l" r="r" t="t"/>
              <a:pathLst>
                <a:path extrusionOk="0" h="3356" w="3356">
                  <a:moveTo>
                    <a:pt x="1719" y="1"/>
                  </a:moveTo>
                  <a:cubicBezTo>
                    <a:pt x="693" y="1"/>
                    <a:pt x="0" y="805"/>
                    <a:pt x="0" y="1747"/>
                  </a:cubicBezTo>
                  <a:cubicBezTo>
                    <a:pt x="111" y="2551"/>
                    <a:pt x="804" y="3355"/>
                    <a:pt x="1719" y="3355"/>
                  </a:cubicBezTo>
                  <a:cubicBezTo>
                    <a:pt x="2662" y="3355"/>
                    <a:pt x="3355" y="2551"/>
                    <a:pt x="3355" y="1636"/>
                  </a:cubicBezTo>
                  <a:cubicBezTo>
                    <a:pt x="3355" y="694"/>
                    <a:pt x="2662" y="1"/>
                    <a:pt x="17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8" name="Google Shape;2428;p61"/>
            <p:cNvSpPr/>
            <p:nvPr/>
          </p:nvSpPr>
          <p:spPr>
            <a:xfrm>
              <a:off x="4147709" y="2171033"/>
              <a:ext cx="45877" cy="45877"/>
            </a:xfrm>
            <a:custGeom>
              <a:rect b="b" l="l" r="r" t="t"/>
              <a:pathLst>
                <a:path extrusionOk="0" h="3356" w="3356">
                  <a:moveTo>
                    <a:pt x="1719" y="1"/>
                  </a:moveTo>
                  <a:cubicBezTo>
                    <a:pt x="805" y="1"/>
                    <a:pt x="111" y="694"/>
                    <a:pt x="0" y="1498"/>
                  </a:cubicBezTo>
                  <a:cubicBezTo>
                    <a:pt x="0" y="2441"/>
                    <a:pt x="694" y="3245"/>
                    <a:pt x="1609" y="3355"/>
                  </a:cubicBezTo>
                  <a:cubicBezTo>
                    <a:pt x="2551" y="3355"/>
                    <a:pt x="3355" y="2551"/>
                    <a:pt x="3355" y="1636"/>
                  </a:cubicBezTo>
                  <a:cubicBezTo>
                    <a:pt x="3355" y="694"/>
                    <a:pt x="2662" y="1"/>
                    <a:pt x="17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9" name="Google Shape;2429;p61"/>
            <p:cNvSpPr/>
            <p:nvPr/>
          </p:nvSpPr>
          <p:spPr>
            <a:xfrm>
              <a:off x="2557396" y="2246697"/>
              <a:ext cx="45877" cy="46013"/>
            </a:xfrm>
            <a:custGeom>
              <a:rect b="b" l="l" r="r" t="t"/>
              <a:pathLst>
                <a:path extrusionOk="0" h="3366" w="3356">
                  <a:moveTo>
                    <a:pt x="1573" y="1"/>
                  </a:moveTo>
                  <a:cubicBezTo>
                    <a:pt x="707" y="1"/>
                    <a:pt x="0" y="763"/>
                    <a:pt x="0" y="1647"/>
                  </a:cubicBezTo>
                  <a:cubicBezTo>
                    <a:pt x="0" y="2562"/>
                    <a:pt x="693" y="3366"/>
                    <a:pt x="1608" y="3366"/>
                  </a:cubicBezTo>
                  <a:cubicBezTo>
                    <a:pt x="2551" y="3366"/>
                    <a:pt x="3355" y="2562"/>
                    <a:pt x="3355" y="1647"/>
                  </a:cubicBezTo>
                  <a:cubicBezTo>
                    <a:pt x="3355" y="704"/>
                    <a:pt x="2662" y="11"/>
                    <a:pt x="1747" y="11"/>
                  </a:cubicBezTo>
                  <a:cubicBezTo>
                    <a:pt x="1688" y="4"/>
                    <a:pt x="1630" y="1"/>
                    <a:pt x="15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0" name="Google Shape;2430;p61"/>
            <p:cNvSpPr/>
            <p:nvPr/>
          </p:nvSpPr>
          <p:spPr>
            <a:xfrm>
              <a:off x="2707479" y="2246834"/>
              <a:ext cx="47394" cy="45877"/>
            </a:xfrm>
            <a:custGeom>
              <a:rect b="b" l="l" r="r" t="t"/>
              <a:pathLst>
                <a:path extrusionOk="0" h="3356" w="3467">
                  <a:moveTo>
                    <a:pt x="1720" y="1"/>
                  </a:moveTo>
                  <a:cubicBezTo>
                    <a:pt x="805" y="1"/>
                    <a:pt x="1" y="805"/>
                    <a:pt x="112" y="1748"/>
                  </a:cubicBezTo>
                  <a:cubicBezTo>
                    <a:pt x="112" y="2552"/>
                    <a:pt x="916" y="3356"/>
                    <a:pt x="1720" y="3356"/>
                  </a:cubicBezTo>
                  <a:cubicBezTo>
                    <a:pt x="2662" y="3356"/>
                    <a:pt x="3466" y="2552"/>
                    <a:pt x="3466" y="1637"/>
                  </a:cubicBezTo>
                  <a:cubicBezTo>
                    <a:pt x="3466" y="694"/>
                    <a:pt x="2662" y="1"/>
                    <a:pt x="17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1" name="Google Shape;2431;p61"/>
            <p:cNvSpPr/>
            <p:nvPr/>
          </p:nvSpPr>
          <p:spPr>
            <a:xfrm>
              <a:off x="2859079" y="2246834"/>
              <a:ext cx="47394" cy="45877"/>
            </a:xfrm>
            <a:custGeom>
              <a:rect b="b" l="l" r="r" t="t"/>
              <a:pathLst>
                <a:path extrusionOk="0" h="3356" w="3467">
                  <a:moveTo>
                    <a:pt x="1720" y="1"/>
                  </a:moveTo>
                  <a:cubicBezTo>
                    <a:pt x="805" y="1"/>
                    <a:pt x="112" y="694"/>
                    <a:pt x="112" y="1637"/>
                  </a:cubicBezTo>
                  <a:cubicBezTo>
                    <a:pt x="1" y="2552"/>
                    <a:pt x="805" y="3245"/>
                    <a:pt x="1720" y="3356"/>
                  </a:cubicBezTo>
                  <a:cubicBezTo>
                    <a:pt x="2662" y="3356"/>
                    <a:pt x="3466" y="2552"/>
                    <a:pt x="3466" y="1637"/>
                  </a:cubicBezTo>
                  <a:cubicBezTo>
                    <a:pt x="3466" y="694"/>
                    <a:pt x="2662" y="1"/>
                    <a:pt x="17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2" name="Google Shape;2432;p61"/>
            <p:cNvSpPr/>
            <p:nvPr/>
          </p:nvSpPr>
          <p:spPr>
            <a:xfrm>
              <a:off x="3012197" y="2246834"/>
              <a:ext cx="45877" cy="45877"/>
            </a:xfrm>
            <a:custGeom>
              <a:rect b="b" l="l" r="r" t="t"/>
              <a:pathLst>
                <a:path extrusionOk="0" h="3356" w="3356">
                  <a:moveTo>
                    <a:pt x="1609" y="1"/>
                  </a:moveTo>
                  <a:cubicBezTo>
                    <a:pt x="694" y="1"/>
                    <a:pt x="1" y="694"/>
                    <a:pt x="1" y="1637"/>
                  </a:cubicBezTo>
                  <a:cubicBezTo>
                    <a:pt x="1" y="2552"/>
                    <a:pt x="805" y="3356"/>
                    <a:pt x="1748" y="3356"/>
                  </a:cubicBezTo>
                  <a:cubicBezTo>
                    <a:pt x="2552" y="3356"/>
                    <a:pt x="3245" y="2552"/>
                    <a:pt x="3356" y="1748"/>
                  </a:cubicBezTo>
                  <a:cubicBezTo>
                    <a:pt x="3356" y="694"/>
                    <a:pt x="2663" y="1"/>
                    <a:pt x="16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3" name="Google Shape;2433;p61"/>
            <p:cNvSpPr/>
            <p:nvPr/>
          </p:nvSpPr>
          <p:spPr>
            <a:xfrm>
              <a:off x="3162294" y="2246697"/>
              <a:ext cx="47380" cy="46013"/>
            </a:xfrm>
            <a:custGeom>
              <a:rect b="b" l="l" r="r" t="t"/>
              <a:pathLst>
                <a:path extrusionOk="0" h="3366" w="3466">
                  <a:moveTo>
                    <a:pt x="1684" y="1"/>
                  </a:moveTo>
                  <a:cubicBezTo>
                    <a:pt x="818" y="1"/>
                    <a:pt x="111" y="763"/>
                    <a:pt x="111" y="1647"/>
                  </a:cubicBezTo>
                  <a:cubicBezTo>
                    <a:pt x="0" y="2562"/>
                    <a:pt x="804" y="3366"/>
                    <a:pt x="1719" y="3366"/>
                  </a:cubicBezTo>
                  <a:cubicBezTo>
                    <a:pt x="2662" y="3366"/>
                    <a:pt x="3466" y="2562"/>
                    <a:pt x="3466" y="1647"/>
                  </a:cubicBezTo>
                  <a:cubicBezTo>
                    <a:pt x="3466" y="704"/>
                    <a:pt x="2773" y="11"/>
                    <a:pt x="1858" y="11"/>
                  </a:cubicBezTo>
                  <a:cubicBezTo>
                    <a:pt x="1799" y="4"/>
                    <a:pt x="1741" y="1"/>
                    <a:pt x="16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4" name="Google Shape;2434;p61"/>
            <p:cNvSpPr/>
            <p:nvPr/>
          </p:nvSpPr>
          <p:spPr>
            <a:xfrm>
              <a:off x="3315411" y="2246683"/>
              <a:ext cx="45877" cy="46027"/>
            </a:xfrm>
            <a:custGeom>
              <a:rect b="b" l="l" r="r" t="t"/>
              <a:pathLst>
                <a:path extrusionOk="0" h="3367" w="3356">
                  <a:moveTo>
                    <a:pt x="1714" y="0"/>
                  </a:moveTo>
                  <a:cubicBezTo>
                    <a:pt x="1644" y="0"/>
                    <a:pt x="1572" y="4"/>
                    <a:pt x="1497" y="12"/>
                  </a:cubicBezTo>
                  <a:cubicBezTo>
                    <a:pt x="693" y="12"/>
                    <a:pt x="0" y="816"/>
                    <a:pt x="0" y="1648"/>
                  </a:cubicBezTo>
                  <a:cubicBezTo>
                    <a:pt x="0" y="2563"/>
                    <a:pt x="804" y="3367"/>
                    <a:pt x="1608" y="3367"/>
                  </a:cubicBezTo>
                  <a:cubicBezTo>
                    <a:pt x="2551" y="3256"/>
                    <a:pt x="3355" y="2563"/>
                    <a:pt x="3244" y="1648"/>
                  </a:cubicBezTo>
                  <a:cubicBezTo>
                    <a:pt x="3244" y="668"/>
                    <a:pt x="2645" y="0"/>
                    <a:pt x="17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5" name="Google Shape;2435;p61"/>
            <p:cNvSpPr/>
            <p:nvPr/>
          </p:nvSpPr>
          <p:spPr>
            <a:xfrm>
              <a:off x="3465494" y="2246834"/>
              <a:ext cx="47394" cy="45877"/>
            </a:xfrm>
            <a:custGeom>
              <a:rect b="b" l="l" r="r" t="t"/>
              <a:pathLst>
                <a:path extrusionOk="0" h="3356" w="3467">
                  <a:moveTo>
                    <a:pt x="1858" y="1"/>
                  </a:moveTo>
                  <a:cubicBezTo>
                    <a:pt x="916" y="1"/>
                    <a:pt x="111" y="694"/>
                    <a:pt x="111" y="1637"/>
                  </a:cubicBezTo>
                  <a:cubicBezTo>
                    <a:pt x="1" y="2552"/>
                    <a:pt x="805" y="3356"/>
                    <a:pt x="1720" y="3356"/>
                  </a:cubicBezTo>
                  <a:cubicBezTo>
                    <a:pt x="2662" y="3356"/>
                    <a:pt x="3466" y="2552"/>
                    <a:pt x="3355" y="1637"/>
                  </a:cubicBezTo>
                  <a:cubicBezTo>
                    <a:pt x="3355" y="694"/>
                    <a:pt x="2662" y="1"/>
                    <a:pt x="18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6" name="Google Shape;2436;p61"/>
            <p:cNvSpPr/>
            <p:nvPr/>
          </p:nvSpPr>
          <p:spPr>
            <a:xfrm>
              <a:off x="3617094" y="2246683"/>
              <a:ext cx="47394" cy="46027"/>
            </a:xfrm>
            <a:custGeom>
              <a:rect b="b" l="l" r="r" t="t"/>
              <a:pathLst>
                <a:path extrusionOk="0" h="3367" w="3467">
                  <a:moveTo>
                    <a:pt x="1805" y="0"/>
                  </a:moveTo>
                  <a:cubicBezTo>
                    <a:pt x="1741" y="0"/>
                    <a:pt x="1675" y="4"/>
                    <a:pt x="1609" y="12"/>
                  </a:cubicBezTo>
                  <a:cubicBezTo>
                    <a:pt x="694" y="12"/>
                    <a:pt x="1" y="816"/>
                    <a:pt x="112" y="1648"/>
                  </a:cubicBezTo>
                  <a:cubicBezTo>
                    <a:pt x="112" y="2563"/>
                    <a:pt x="916" y="3367"/>
                    <a:pt x="1720" y="3367"/>
                  </a:cubicBezTo>
                  <a:cubicBezTo>
                    <a:pt x="2662" y="3256"/>
                    <a:pt x="3466" y="2563"/>
                    <a:pt x="3356" y="1648"/>
                  </a:cubicBezTo>
                  <a:cubicBezTo>
                    <a:pt x="3356" y="668"/>
                    <a:pt x="2661" y="0"/>
                    <a:pt x="18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7" name="Google Shape;2437;p61"/>
            <p:cNvSpPr/>
            <p:nvPr/>
          </p:nvSpPr>
          <p:spPr>
            <a:xfrm>
              <a:off x="3768695" y="2246683"/>
              <a:ext cx="47394" cy="46027"/>
            </a:xfrm>
            <a:custGeom>
              <a:rect b="b" l="l" r="r" t="t"/>
              <a:pathLst>
                <a:path extrusionOk="0" h="3367" w="3467">
                  <a:moveTo>
                    <a:pt x="1661" y="0"/>
                  </a:moveTo>
                  <a:cubicBezTo>
                    <a:pt x="806" y="0"/>
                    <a:pt x="104" y="659"/>
                    <a:pt x="1" y="1509"/>
                  </a:cubicBezTo>
                  <a:cubicBezTo>
                    <a:pt x="1" y="2452"/>
                    <a:pt x="694" y="3256"/>
                    <a:pt x="1609" y="3367"/>
                  </a:cubicBezTo>
                  <a:cubicBezTo>
                    <a:pt x="2552" y="3367"/>
                    <a:pt x="3356" y="2673"/>
                    <a:pt x="3356" y="1759"/>
                  </a:cubicBezTo>
                  <a:cubicBezTo>
                    <a:pt x="3467" y="816"/>
                    <a:pt x="2774" y="12"/>
                    <a:pt x="1859" y="12"/>
                  </a:cubicBezTo>
                  <a:cubicBezTo>
                    <a:pt x="1792" y="4"/>
                    <a:pt x="1726" y="0"/>
                    <a:pt x="16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8" name="Google Shape;2438;p61"/>
            <p:cNvSpPr/>
            <p:nvPr/>
          </p:nvSpPr>
          <p:spPr>
            <a:xfrm>
              <a:off x="3920309" y="2246697"/>
              <a:ext cx="45863" cy="46013"/>
            </a:xfrm>
            <a:custGeom>
              <a:rect b="b" l="l" r="r" t="t"/>
              <a:pathLst>
                <a:path extrusionOk="0" h="3366" w="3355">
                  <a:moveTo>
                    <a:pt x="1801" y="1"/>
                  </a:moveTo>
                  <a:cubicBezTo>
                    <a:pt x="1738" y="1"/>
                    <a:pt x="1674" y="4"/>
                    <a:pt x="1608" y="11"/>
                  </a:cubicBezTo>
                  <a:cubicBezTo>
                    <a:pt x="804" y="11"/>
                    <a:pt x="0" y="704"/>
                    <a:pt x="0" y="1647"/>
                  </a:cubicBezTo>
                  <a:cubicBezTo>
                    <a:pt x="0" y="2562"/>
                    <a:pt x="804" y="3366"/>
                    <a:pt x="1719" y="3366"/>
                  </a:cubicBezTo>
                  <a:cubicBezTo>
                    <a:pt x="2662" y="3366"/>
                    <a:pt x="3355" y="2562"/>
                    <a:pt x="3355" y="1647"/>
                  </a:cubicBezTo>
                  <a:cubicBezTo>
                    <a:pt x="3355" y="763"/>
                    <a:pt x="2745" y="1"/>
                    <a:pt x="18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9" name="Google Shape;2439;p61"/>
            <p:cNvSpPr/>
            <p:nvPr/>
          </p:nvSpPr>
          <p:spPr>
            <a:xfrm>
              <a:off x="4071909" y="2246834"/>
              <a:ext cx="45877" cy="45877"/>
            </a:xfrm>
            <a:custGeom>
              <a:rect b="b" l="l" r="r" t="t"/>
              <a:pathLst>
                <a:path extrusionOk="0" h="3356" w="3356">
                  <a:moveTo>
                    <a:pt x="1719" y="1"/>
                  </a:moveTo>
                  <a:cubicBezTo>
                    <a:pt x="804" y="1"/>
                    <a:pt x="0" y="694"/>
                    <a:pt x="0" y="1637"/>
                  </a:cubicBezTo>
                  <a:cubicBezTo>
                    <a:pt x="0" y="2552"/>
                    <a:pt x="804" y="3356"/>
                    <a:pt x="1719" y="3356"/>
                  </a:cubicBezTo>
                  <a:cubicBezTo>
                    <a:pt x="2662" y="3356"/>
                    <a:pt x="3355" y="2552"/>
                    <a:pt x="3355" y="1748"/>
                  </a:cubicBezTo>
                  <a:cubicBezTo>
                    <a:pt x="3355" y="694"/>
                    <a:pt x="2662" y="1"/>
                    <a:pt x="17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0" name="Google Shape;2440;p61"/>
            <p:cNvSpPr/>
            <p:nvPr/>
          </p:nvSpPr>
          <p:spPr>
            <a:xfrm>
              <a:off x="4223509" y="2246834"/>
              <a:ext cx="45877" cy="45877"/>
            </a:xfrm>
            <a:custGeom>
              <a:rect b="b" l="l" r="r" t="t"/>
              <a:pathLst>
                <a:path extrusionOk="0" h="3356" w="3356">
                  <a:moveTo>
                    <a:pt x="1720" y="1"/>
                  </a:moveTo>
                  <a:cubicBezTo>
                    <a:pt x="805" y="1"/>
                    <a:pt x="111" y="694"/>
                    <a:pt x="1" y="1637"/>
                  </a:cubicBezTo>
                  <a:cubicBezTo>
                    <a:pt x="1" y="2552"/>
                    <a:pt x="805" y="3356"/>
                    <a:pt x="1720" y="3356"/>
                  </a:cubicBezTo>
                  <a:cubicBezTo>
                    <a:pt x="2551" y="3356"/>
                    <a:pt x="3355" y="2552"/>
                    <a:pt x="3355" y="1637"/>
                  </a:cubicBezTo>
                  <a:cubicBezTo>
                    <a:pt x="3355" y="694"/>
                    <a:pt x="2662" y="1"/>
                    <a:pt x="17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1" name="Google Shape;2441;p61"/>
            <p:cNvSpPr/>
            <p:nvPr/>
          </p:nvSpPr>
          <p:spPr>
            <a:xfrm>
              <a:off x="2633196" y="2322634"/>
              <a:ext cx="45877" cy="45877"/>
            </a:xfrm>
            <a:custGeom>
              <a:rect b="b" l="l" r="r" t="t"/>
              <a:pathLst>
                <a:path extrusionOk="0" h="3356" w="3356">
                  <a:moveTo>
                    <a:pt x="1747" y="1"/>
                  </a:moveTo>
                  <a:cubicBezTo>
                    <a:pt x="804" y="1"/>
                    <a:pt x="0" y="694"/>
                    <a:pt x="0" y="1637"/>
                  </a:cubicBezTo>
                  <a:cubicBezTo>
                    <a:pt x="0" y="2552"/>
                    <a:pt x="694" y="3245"/>
                    <a:pt x="1608" y="3356"/>
                  </a:cubicBezTo>
                  <a:cubicBezTo>
                    <a:pt x="2440" y="3356"/>
                    <a:pt x="3244" y="2663"/>
                    <a:pt x="3355" y="1748"/>
                  </a:cubicBezTo>
                  <a:cubicBezTo>
                    <a:pt x="3355" y="805"/>
                    <a:pt x="2662" y="1"/>
                    <a:pt x="17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2" name="Google Shape;2442;p61"/>
            <p:cNvSpPr/>
            <p:nvPr/>
          </p:nvSpPr>
          <p:spPr>
            <a:xfrm>
              <a:off x="2784797" y="2322634"/>
              <a:ext cx="45877" cy="45877"/>
            </a:xfrm>
            <a:custGeom>
              <a:rect b="b" l="l" r="r" t="t"/>
              <a:pathLst>
                <a:path extrusionOk="0" h="3356" w="3356">
                  <a:moveTo>
                    <a:pt x="1609" y="1"/>
                  </a:moveTo>
                  <a:cubicBezTo>
                    <a:pt x="694" y="1"/>
                    <a:pt x="1" y="694"/>
                    <a:pt x="1" y="1637"/>
                  </a:cubicBezTo>
                  <a:cubicBezTo>
                    <a:pt x="1" y="2552"/>
                    <a:pt x="694" y="3356"/>
                    <a:pt x="1609" y="3356"/>
                  </a:cubicBezTo>
                  <a:cubicBezTo>
                    <a:pt x="2551" y="3356"/>
                    <a:pt x="3355" y="2552"/>
                    <a:pt x="3355" y="1637"/>
                  </a:cubicBezTo>
                  <a:cubicBezTo>
                    <a:pt x="3355" y="694"/>
                    <a:pt x="2551" y="1"/>
                    <a:pt x="16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3" name="Google Shape;2443;p61"/>
            <p:cNvSpPr/>
            <p:nvPr/>
          </p:nvSpPr>
          <p:spPr>
            <a:xfrm>
              <a:off x="2934879" y="2322483"/>
              <a:ext cx="47394" cy="46027"/>
            </a:xfrm>
            <a:custGeom>
              <a:rect b="b" l="l" r="r" t="t"/>
              <a:pathLst>
                <a:path extrusionOk="0" h="3367" w="3467">
                  <a:moveTo>
                    <a:pt x="1661" y="0"/>
                  </a:moveTo>
                  <a:cubicBezTo>
                    <a:pt x="806" y="0"/>
                    <a:pt x="112" y="659"/>
                    <a:pt x="112" y="1509"/>
                  </a:cubicBezTo>
                  <a:cubicBezTo>
                    <a:pt x="1" y="2452"/>
                    <a:pt x="805" y="3256"/>
                    <a:pt x="1720" y="3367"/>
                  </a:cubicBezTo>
                  <a:cubicBezTo>
                    <a:pt x="2552" y="3367"/>
                    <a:pt x="3356" y="2674"/>
                    <a:pt x="3467" y="1759"/>
                  </a:cubicBezTo>
                  <a:cubicBezTo>
                    <a:pt x="3467" y="816"/>
                    <a:pt x="2773" y="12"/>
                    <a:pt x="1859" y="12"/>
                  </a:cubicBezTo>
                  <a:cubicBezTo>
                    <a:pt x="1792" y="4"/>
                    <a:pt x="1726" y="0"/>
                    <a:pt x="16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4" name="Google Shape;2444;p61"/>
            <p:cNvSpPr/>
            <p:nvPr/>
          </p:nvSpPr>
          <p:spPr>
            <a:xfrm>
              <a:off x="3086493" y="2322634"/>
              <a:ext cx="47380" cy="45877"/>
            </a:xfrm>
            <a:custGeom>
              <a:rect b="b" l="l" r="r" t="t"/>
              <a:pathLst>
                <a:path extrusionOk="0" h="3356" w="3466">
                  <a:moveTo>
                    <a:pt x="1719" y="1"/>
                  </a:moveTo>
                  <a:cubicBezTo>
                    <a:pt x="804" y="1"/>
                    <a:pt x="111" y="694"/>
                    <a:pt x="111" y="1637"/>
                  </a:cubicBezTo>
                  <a:cubicBezTo>
                    <a:pt x="0" y="2552"/>
                    <a:pt x="804" y="3356"/>
                    <a:pt x="1719" y="3356"/>
                  </a:cubicBezTo>
                  <a:cubicBezTo>
                    <a:pt x="2662" y="3356"/>
                    <a:pt x="3466" y="2552"/>
                    <a:pt x="3466" y="1637"/>
                  </a:cubicBezTo>
                  <a:cubicBezTo>
                    <a:pt x="3466" y="694"/>
                    <a:pt x="2662" y="1"/>
                    <a:pt x="17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5" name="Google Shape;2445;p61"/>
            <p:cNvSpPr/>
            <p:nvPr/>
          </p:nvSpPr>
          <p:spPr>
            <a:xfrm>
              <a:off x="3238094" y="2322634"/>
              <a:ext cx="47380" cy="45877"/>
            </a:xfrm>
            <a:custGeom>
              <a:rect b="b" l="l" r="r" t="t"/>
              <a:pathLst>
                <a:path extrusionOk="0" h="3356" w="3466">
                  <a:moveTo>
                    <a:pt x="1719" y="1"/>
                  </a:moveTo>
                  <a:cubicBezTo>
                    <a:pt x="804" y="1"/>
                    <a:pt x="111" y="694"/>
                    <a:pt x="111" y="1637"/>
                  </a:cubicBezTo>
                  <a:cubicBezTo>
                    <a:pt x="0" y="2441"/>
                    <a:pt x="804" y="3245"/>
                    <a:pt x="1719" y="3356"/>
                  </a:cubicBezTo>
                  <a:cubicBezTo>
                    <a:pt x="2662" y="3356"/>
                    <a:pt x="3355" y="2552"/>
                    <a:pt x="3466" y="1637"/>
                  </a:cubicBezTo>
                  <a:cubicBezTo>
                    <a:pt x="3466" y="694"/>
                    <a:pt x="2662" y="1"/>
                    <a:pt x="17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6" name="Google Shape;2446;p61"/>
            <p:cNvSpPr/>
            <p:nvPr/>
          </p:nvSpPr>
          <p:spPr>
            <a:xfrm>
              <a:off x="3391211" y="2322634"/>
              <a:ext cx="45877" cy="45877"/>
            </a:xfrm>
            <a:custGeom>
              <a:rect b="b" l="l" r="r" t="t"/>
              <a:pathLst>
                <a:path extrusionOk="0" h="3356" w="3356">
                  <a:moveTo>
                    <a:pt x="1608" y="1"/>
                  </a:moveTo>
                  <a:cubicBezTo>
                    <a:pt x="694" y="1"/>
                    <a:pt x="0" y="694"/>
                    <a:pt x="0" y="1637"/>
                  </a:cubicBezTo>
                  <a:cubicBezTo>
                    <a:pt x="0" y="2552"/>
                    <a:pt x="694" y="3356"/>
                    <a:pt x="1608" y="3356"/>
                  </a:cubicBezTo>
                  <a:cubicBezTo>
                    <a:pt x="2551" y="3356"/>
                    <a:pt x="3244" y="2552"/>
                    <a:pt x="3244" y="1748"/>
                  </a:cubicBezTo>
                  <a:cubicBezTo>
                    <a:pt x="3355" y="694"/>
                    <a:pt x="2551" y="1"/>
                    <a:pt x="16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7" name="Google Shape;2447;p61"/>
            <p:cNvSpPr/>
            <p:nvPr/>
          </p:nvSpPr>
          <p:spPr>
            <a:xfrm>
              <a:off x="3541294" y="2322483"/>
              <a:ext cx="47394" cy="46027"/>
            </a:xfrm>
            <a:custGeom>
              <a:rect b="b" l="l" r="r" t="t"/>
              <a:pathLst>
                <a:path extrusionOk="0" h="3367" w="3467">
                  <a:moveTo>
                    <a:pt x="1805" y="0"/>
                  </a:moveTo>
                  <a:cubicBezTo>
                    <a:pt x="1741" y="0"/>
                    <a:pt x="1675" y="4"/>
                    <a:pt x="1609" y="12"/>
                  </a:cubicBezTo>
                  <a:cubicBezTo>
                    <a:pt x="805" y="12"/>
                    <a:pt x="1" y="816"/>
                    <a:pt x="112" y="1648"/>
                  </a:cubicBezTo>
                  <a:cubicBezTo>
                    <a:pt x="112" y="2563"/>
                    <a:pt x="805" y="3367"/>
                    <a:pt x="1720" y="3367"/>
                  </a:cubicBezTo>
                  <a:cubicBezTo>
                    <a:pt x="2662" y="3256"/>
                    <a:pt x="3466" y="2563"/>
                    <a:pt x="3355" y="1648"/>
                  </a:cubicBezTo>
                  <a:cubicBezTo>
                    <a:pt x="3355" y="668"/>
                    <a:pt x="2661" y="0"/>
                    <a:pt x="18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8" name="Google Shape;2448;p61"/>
            <p:cNvSpPr/>
            <p:nvPr/>
          </p:nvSpPr>
          <p:spPr>
            <a:xfrm>
              <a:off x="3692895" y="2322634"/>
              <a:ext cx="45877" cy="45877"/>
            </a:xfrm>
            <a:custGeom>
              <a:rect b="b" l="l" r="r" t="t"/>
              <a:pathLst>
                <a:path extrusionOk="0" h="3356" w="3356">
                  <a:moveTo>
                    <a:pt x="1720" y="1"/>
                  </a:moveTo>
                  <a:cubicBezTo>
                    <a:pt x="805" y="1"/>
                    <a:pt x="112" y="694"/>
                    <a:pt x="1" y="1637"/>
                  </a:cubicBezTo>
                  <a:cubicBezTo>
                    <a:pt x="1" y="2552"/>
                    <a:pt x="805" y="3245"/>
                    <a:pt x="1720" y="3356"/>
                  </a:cubicBezTo>
                  <a:cubicBezTo>
                    <a:pt x="2663" y="3356"/>
                    <a:pt x="3356" y="2552"/>
                    <a:pt x="3356" y="1637"/>
                  </a:cubicBezTo>
                  <a:cubicBezTo>
                    <a:pt x="3356" y="694"/>
                    <a:pt x="2663" y="1"/>
                    <a:pt x="17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9" name="Google Shape;2449;p61"/>
            <p:cNvSpPr/>
            <p:nvPr/>
          </p:nvSpPr>
          <p:spPr>
            <a:xfrm>
              <a:off x="3844509" y="2322634"/>
              <a:ext cx="45863" cy="45877"/>
            </a:xfrm>
            <a:custGeom>
              <a:rect b="b" l="l" r="r" t="t"/>
              <a:pathLst>
                <a:path extrusionOk="0" h="3356" w="3355">
                  <a:moveTo>
                    <a:pt x="1719" y="1"/>
                  </a:moveTo>
                  <a:cubicBezTo>
                    <a:pt x="804" y="1"/>
                    <a:pt x="111" y="694"/>
                    <a:pt x="0" y="1637"/>
                  </a:cubicBezTo>
                  <a:cubicBezTo>
                    <a:pt x="0" y="2552"/>
                    <a:pt x="804" y="3356"/>
                    <a:pt x="1719" y="3356"/>
                  </a:cubicBezTo>
                  <a:cubicBezTo>
                    <a:pt x="2662" y="3356"/>
                    <a:pt x="3355" y="2552"/>
                    <a:pt x="3355" y="1637"/>
                  </a:cubicBezTo>
                  <a:cubicBezTo>
                    <a:pt x="3355" y="694"/>
                    <a:pt x="2662" y="1"/>
                    <a:pt x="17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0" name="Google Shape;2450;p61"/>
            <p:cNvSpPr/>
            <p:nvPr/>
          </p:nvSpPr>
          <p:spPr>
            <a:xfrm>
              <a:off x="3996109" y="2322483"/>
              <a:ext cx="45877" cy="46027"/>
            </a:xfrm>
            <a:custGeom>
              <a:rect b="b" l="l" r="r" t="t"/>
              <a:pathLst>
                <a:path extrusionOk="0" h="3367" w="3356">
                  <a:moveTo>
                    <a:pt x="1660" y="0"/>
                  </a:moveTo>
                  <a:cubicBezTo>
                    <a:pt x="805" y="0"/>
                    <a:pt x="103" y="659"/>
                    <a:pt x="0" y="1509"/>
                  </a:cubicBezTo>
                  <a:cubicBezTo>
                    <a:pt x="0" y="2452"/>
                    <a:pt x="693" y="3256"/>
                    <a:pt x="1608" y="3367"/>
                  </a:cubicBezTo>
                  <a:cubicBezTo>
                    <a:pt x="2551" y="3367"/>
                    <a:pt x="3355" y="2674"/>
                    <a:pt x="3355" y="1759"/>
                  </a:cubicBezTo>
                  <a:cubicBezTo>
                    <a:pt x="3355" y="816"/>
                    <a:pt x="2773" y="12"/>
                    <a:pt x="1858" y="12"/>
                  </a:cubicBezTo>
                  <a:cubicBezTo>
                    <a:pt x="1791" y="4"/>
                    <a:pt x="1725" y="0"/>
                    <a:pt x="16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1" name="Google Shape;2451;p61"/>
            <p:cNvSpPr/>
            <p:nvPr/>
          </p:nvSpPr>
          <p:spPr>
            <a:xfrm>
              <a:off x="2557396" y="2398297"/>
              <a:ext cx="45877" cy="46013"/>
            </a:xfrm>
            <a:custGeom>
              <a:rect b="b" l="l" r="r" t="t"/>
              <a:pathLst>
                <a:path extrusionOk="0" h="3366" w="3356">
                  <a:moveTo>
                    <a:pt x="1573" y="1"/>
                  </a:moveTo>
                  <a:cubicBezTo>
                    <a:pt x="707" y="1"/>
                    <a:pt x="0" y="763"/>
                    <a:pt x="0" y="1647"/>
                  </a:cubicBezTo>
                  <a:cubicBezTo>
                    <a:pt x="0" y="2451"/>
                    <a:pt x="804" y="3366"/>
                    <a:pt x="1608" y="3366"/>
                  </a:cubicBezTo>
                  <a:cubicBezTo>
                    <a:pt x="2551" y="3366"/>
                    <a:pt x="3355" y="2562"/>
                    <a:pt x="3355" y="1647"/>
                  </a:cubicBezTo>
                  <a:cubicBezTo>
                    <a:pt x="3355" y="704"/>
                    <a:pt x="2662" y="11"/>
                    <a:pt x="1747" y="11"/>
                  </a:cubicBezTo>
                  <a:cubicBezTo>
                    <a:pt x="1688" y="4"/>
                    <a:pt x="1630" y="1"/>
                    <a:pt x="15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2" name="Google Shape;2452;p61"/>
            <p:cNvSpPr/>
            <p:nvPr/>
          </p:nvSpPr>
          <p:spPr>
            <a:xfrm>
              <a:off x="2708996" y="2398448"/>
              <a:ext cx="45877" cy="45863"/>
            </a:xfrm>
            <a:custGeom>
              <a:rect b="b" l="l" r="r" t="t"/>
              <a:pathLst>
                <a:path extrusionOk="0" h="3355" w="3356">
                  <a:moveTo>
                    <a:pt x="1747" y="0"/>
                  </a:moveTo>
                  <a:cubicBezTo>
                    <a:pt x="694" y="0"/>
                    <a:pt x="1" y="693"/>
                    <a:pt x="1" y="1636"/>
                  </a:cubicBezTo>
                  <a:cubicBezTo>
                    <a:pt x="1" y="2551"/>
                    <a:pt x="805" y="3355"/>
                    <a:pt x="1747" y="3355"/>
                  </a:cubicBezTo>
                  <a:cubicBezTo>
                    <a:pt x="2662" y="3355"/>
                    <a:pt x="3355" y="2551"/>
                    <a:pt x="3355" y="1636"/>
                  </a:cubicBezTo>
                  <a:cubicBezTo>
                    <a:pt x="3244" y="693"/>
                    <a:pt x="2551" y="0"/>
                    <a:pt x="17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3" name="Google Shape;2453;p61"/>
            <p:cNvSpPr/>
            <p:nvPr/>
          </p:nvSpPr>
          <p:spPr>
            <a:xfrm>
              <a:off x="2860597" y="2398448"/>
              <a:ext cx="45877" cy="45863"/>
            </a:xfrm>
            <a:custGeom>
              <a:rect b="b" l="l" r="r" t="t"/>
              <a:pathLst>
                <a:path extrusionOk="0" h="3355" w="3356">
                  <a:moveTo>
                    <a:pt x="1609" y="0"/>
                  </a:moveTo>
                  <a:cubicBezTo>
                    <a:pt x="694" y="0"/>
                    <a:pt x="1" y="693"/>
                    <a:pt x="1" y="1636"/>
                  </a:cubicBezTo>
                  <a:cubicBezTo>
                    <a:pt x="1" y="2551"/>
                    <a:pt x="805" y="3355"/>
                    <a:pt x="1747" y="3355"/>
                  </a:cubicBezTo>
                  <a:cubicBezTo>
                    <a:pt x="2662" y="3244"/>
                    <a:pt x="3355" y="2551"/>
                    <a:pt x="3355" y="1636"/>
                  </a:cubicBezTo>
                  <a:cubicBezTo>
                    <a:pt x="3245" y="693"/>
                    <a:pt x="2551" y="0"/>
                    <a:pt x="16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4" name="Google Shape;2454;p61"/>
            <p:cNvSpPr/>
            <p:nvPr/>
          </p:nvSpPr>
          <p:spPr>
            <a:xfrm>
              <a:off x="3010680" y="2398297"/>
              <a:ext cx="47394" cy="46013"/>
            </a:xfrm>
            <a:custGeom>
              <a:rect b="b" l="l" r="r" t="t"/>
              <a:pathLst>
                <a:path extrusionOk="0" h="3366" w="3467">
                  <a:moveTo>
                    <a:pt x="1684" y="1"/>
                  </a:moveTo>
                  <a:cubicBezTo>
                    <a:pt x="819" y="1"/>
                    <a:pt x="112" y="763"/>
                    <a:pt x="112" y="1647"/>
                  </a:cubicBezTo>
                  <a:cubicBezTo>
                    <a:pt x="1" y="2562"/>
                    <a:pt x="805" y="3366"/>
                    <a:pt x="1720" y="3366"/>
                  </a:cubicBezTo>
                  <a:cubicBezTo>
                    <a:pt x="2663" y="3366"/>
                    <a:pt x="3467" y="2562"/>
                    <a:pt x="3467" y="1647"/>
                  </a:cubicBezTo>
                  <a:cubicBezTo>
                    <a:pt x="3467" y="704"/>
                    <a:pt x="2774" y="11"/>
                    <a:pt x="1859" y="11"/>
                  </a:cubicBezTo>
                  <a:cubicBezTo>
                    <a:pt x="1800" y="4"/>
                    <a:pt x="1742" y="1"/>
                    <a:pt x="16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5" name="Google Shape;2455;p61"/>
            <p:cNvSpPr/>
            <p:nvPr/>
          </p:nvSpPr>
          <p:spPr>
            <a:xfrm>
              <a:off x="3163811" y="2398297"/>
              <a:ext cx="45863" cy="46013"/>
            </a:xfrm>
            <a:custGeom>
              <a:rect b="b" l="l" r="r" t="t"/>
              <a:pathLst>
                <a:path extrusionOk="0" h="3366" w="3355">
                  <a:moveTo>
                    <a:pt x="1781" y="1"/>
                  </a:moveTo>
                  <a:cubicBezTo>
                    <a:pt x="1725" y="1"/>
                    <a:pt x="1667" y="4"/>
                    <a:pt x="1608" y="11"/>
                  </a:cubicBezTo>
                  <a:cubicBezTo>
                    <a:pt x="693" y="11"/>
                    <a:pt x="0" y="704"/>
                    <a:pt x="0" y="1647"/>
                  </a:cubicBezTo>
                  <a:cubicBezTo>
                    <a:pt x="0" y="2562"/>
                    <a:pt x="693" y="3366"/>
                    <a:pt x="1608" y="3366"/>
                  </a:cubicBezTo>
                  <a:cubicBezTo>
                    <a:pt x="2551" y="3366"/>
                    <a:pt x="3355" y="2562"/>
                    <a:pt x="3355" y="1647"/>
                  </a:cubicBezTo>
                  <a:cubicBezTo>
                    <a:pt x="3251" y="763"/>
                    <a:pt x="2635" y="1"/>
                    <a:pt x="17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6" name="Google Shape;2456;p61"/>
            <p:cNvSpPr/>
            <p:nvPr/>
          </p:nvSpPr>
          <p:spPr>
            <a:xfrm>
              <a:off x="3313894" y="2398448"/>
              <a:ext cx="47394" cy="45863"/>
            </a:xfrm>
            <a:custGeom>
              <a:rect b="b" l="l" r="r" t="t"/>
              <a:pathLst>
                <a:path extrusionOk="0" h="3355" w="3467">
                  <a:moveTo>
                    <a:pt x="1719" y="0"/>
                  </a:moveTo>
                  <a:cubicBezTo>
                    <a:pt x="804" y="0"/>
                    <a:pt x="111" y="693"/>
                    <a:pt x="111" y="1497"/>
                  </a:cubicBezTo>
                  <a:cubicBezTo>
                    <a:pt x="0" y="2440"/>
                    <a:pt x="804" y="3244"/>
                    <a:pt x="1719" y="3355"/>
                  </a:cubicBezTo>
                  <a:cubicBezTo>
                    <a:pt x="2662" y="3355"/>
                    <a:pt x="3355" y="2551"/>
                    <a:pt x="3355" y="1636"/>
                  </a:cubicBezTo>
                  <a:cubicBezTo>
                    <a:pt x="3466" y="693"/>
                    <a:pt x="2662" y="0"/>
                    <a:pt x="17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7" name="Google Shape;2457;p61"/>
            <p:cNvSpPr/>
            <p:nvPr/>
          </p:nvSpPr>
          <p:spPr>
            <a:xfrm>
              <a:off x="3465494" y="2398448"/>
              <a:ext cx="45877" cy="45863"/>
            </a:xfrm>
            <a:custGeom>
              <a:rect b="b" l="l" r="r" t="t"/>
              <a:pathLst>
                <a:path extrusionOk="0" h="3355" w="3356">
                  <a:moveTo>
                    <a:pt x="1720" y="0"/>
                  </a:moveTo>
                  <a:cubicBezTo>
                    <a:pt x="805" y="0"/>
                    <a:pt x="111" y="693"/>
                    <a:pt x="111" y="1636"/>
                  </a:cubicBezTo>
                  <a:cubicBezTo>
                    <a:pt x="1" y="2551"/>
                    <a:pt x="805" y="3355"/>
                    <a:pt x="1720" y="3355"/>
                  </a:cubicBezTo>
                  <a:cubicBezTo>
                    <a:pt x="2662" y="3355"/>
                    <a:pt x="3355" y="2551"/>
                    <a:pt x="3355" y="1636"/>
                  </a:cubicBezTo>
                  <a:cubicBezTo>
                    <a:pt x="3355" y="693"/>
                    <a:pt x="2662" y="0"/>
                    <a:pt x="17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8" name="Google Shape;2458;p61"/>
            <p:cNvSpPr/>
            <p:nvPr/>
          </p:nvSpPr>
          <p:spPr>
            <a:xfrm>
              <a:off x="3617094" y="2398448"/>
              <a:ext cx="47394" cy="45863"/>
            </a:xfrm>
            <a:custGeom>
              <a:rect b="b" l="l" r="r" t="t"/>
              <a:pathLst>
                <a:path extrusionOk="0" h="3355" w="3467">
                  <a:moveTo>
                    <a:pt x="1720" y="0"/>
                  </a:moveTo>
                  <a:cubicBezTo>
                    <a:pt x="805" y="0"/>
                    <a:pt x="1" y="693"/>
                    <a:pt x="112" y="1636"/>
                  </a:cubicBezTo>
                  <a:cubicBezTo>
                    <a:pt x="112" y="2551"/>
                    <a:pt x="805" y="3355"/>
                    <a:pt x="1720" y="3355"/>
                  </a:cubicBezTo>
                  <a:cubicBezTo>
                    <a:pt x="2662" y="3355"/>
                    <a:pt x="3356" y="2551"/>
                    <a:pt x="3356" y="1747"/>
                  </a:cubicBezTo>
                  <a:cubicBezTo>
                    <a:pt x="3466" y="693"/>
                    <a:pt x="2662" y="0"/>
                    <a:pt x="17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9" name="Google Shape;2459;p61"/>
            <p:cNvSpPr/>
            <p:nvPr/>
          </p:nvSpPr>
          <p:spPr>
            <a:xfrm>
              <a:off x="3768695" y="2398448"/>
              <a:ext cx="45877" cy="45863"/>
            </a:xfrm>
            <a:custGeom>
              <a:rect b="b" l="l" r="r" t="t"/>
              <a:pathLst>
                <a:path extrusionOk="0" h="3355" w="3356">
                  <a:moveTo>
                    <a:pt x="1720" y="0"/>
                  </a:moveTo>
                  <a:cubicBezTo>
                    <a:pt x="805" y="0"/>
                    <a:pt x="112" y="693"/>
                    <a:pt x="1" y="1497"/>
                  </a:cubicBezTo>
                  <a:cubicBezTo>
                    <a:pt x="1" y="2440"/>
                    <a:pt x="694" y="3244"/>
                    <a:pt x="1609" y="3355"/>
                  </a:cubicBezTo>
                  <a:cubicBezTo>
                    <a:pt x="2552" y="3355"/>
                    <a:pt x="3356" y="2551"/>
                    <a:pt x="3356" y="1636"/>
                  </a:cubicBezTo>
                  <a:cubicBezTo>
                    <a:pt x="3356" y="693"/>
                    <a:pt x="2663" y="0"/>
                    <a:pt x="17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0" name="Google Shape;2460;p61"/>
            <p:cNvSpPr/>
            <p:nvPr/>
          </p:nvSpPr>
          <p:spPr>
            <a:xfrm>
              <a:off x="3920309" y="2398284"/>
              <a:ext cx="47380" cy="46027"/>
            </a:xfrm>
            <a:custGeom>
              <a:rect b="b" l="l" r="r" t="t"/>
              <a:pathLst>
                <a:path extrusionOk="0" h="3367" w="3466">
                  <a:moveTo>
                    <a:pt x="1660" y="0"/>
                  </a:moveTo>
                  <a:cubicBezTo>
                    <a:pt x="805" y="0"/>
                    <a:pt x="103" y="659"/>
                    <a:pt x="0" y="1509"/>
                  </a:cubicBezTo>
                  <a:cubicBezTo>
                    <a:pt x="0" y="2452"/>
                    <a:pt x="693" y="3256"/>
                    <a:pt x="1608" y="3367"/>
                  </a:cubicBezTo>
                  <a:cubicBezTo>
                    <a:pt x="2551" y="3367"/>
                    <a:pt x="3244" y="2674"/>
                    <a:pt x="3355" y="1759"/>
                  </a:cubicBezTo>
                  <a:cubicBezTo>
                    <a:pt x="3466" y="816"/>
                    <a:pt x="2773" y="12"/>
                    <a:pt x="1858" y="12"/>
                  </a:cubicBezTo>
                  <a:cubicBezTo>
                    <a:pt x="1791" y="4"/>
                    <a:pt x="1725" y="0"/>
                    <a:pt x="16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1" name="Google Shape;2461;p61"/>
            <p:cNvSpPr/>
            <p:nvPr/>
          </p:nvSpPr>
          <p:spPr>
            <a:xfrm>
              <a:off x="2633196" y="2474248"/>
              <a:ext cx="45877" cy="45863"/>
            </a:xfrm>
            <a:custGeom>
              <a:rect b="b" l="l" r="r" t="t"/>
              <a:pathLst>
                <a:path extrusionOk="0" h="3355" w="3356">
                  <a:moveTo>
                    <a:pt x="1608" y="0"/>
                  </a:moveTo>
                  <a:cubicBezTo>
                    <a:pt x="694" y="0"/>
                    <a:pt x="0" y="693"/>
                    <a:pt x="0" y="1636"/>
                  </a:cubicBezTo>
                  <a:cubicBezTo>
                    <a:pt x="0" y="2551"/>
                    <a:pt x="694" y="3355"/>
                    <a:pt x="1608" y="3355"/>
                  </a:cubicBezTo>
                  <a:cubicBezTo>
                    <a:pt x="2551" y="3355"/>
                    <a:pt x="3355" y="2551"/>
                    <a:pt x="3355" y="1636"/>
                  </a:cubicBezTo>
                  <a:cubicBezTo>
                    <a:pt x="3355" y="693"/>
                    <a:pt x="2551" y="0"/>
                    <a:pt x="16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2" name="Google Shape;2462;p61"/>
            <p:cNvSpPr/>
            <p:nvPr/>
          </p:nvSpPr>
          <p:spPr>
            <a:xfrm>
              <a:off x="2784797" y="2474248"/>
              <a:ext cx="45877" cy="45863"/>
            </a:xfrm>
            <a:custGeom>
              <a:rect b="b" l="l" r="r" t="t"/>
              <a:pathLst>
                <a:path extrusionOk="0" h="3355" w="3356">
                  <a:moveTo>
                    <a:pt x="1609" y="0"/>
                  </a:moveTo>
                  <a:cubicBezTo>
                    <a:pt x="694" y="0"/>
                    <a:pt x="1" y="693"/>
                    <a:pt x="1" y="1636"/>
                  </a:cubicBezTo>
                  <a:cubicBezTo>
                    <a:pt x="1" y="2551"/>
                    <a:pt x="694" y="3355"/>
                    <a:pt x="1609" y="3355"/>
                  </a:cubicBezTo>
                  <a:cubicBezTo>
                    <a:pt x="2551" y="3355"/>
                    <a:pt x="3355" y="2551"/>
                    <a:pt x="3355" y="1636"/>
                  </a:cubicBezTo>
                  <a:cubicBezTo>
                    <a:pt x="3355" y="693"/>
                    <a:pt x="2551" y="0"/>
                    <a:pt x="16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3" name="Google Shape;2463;p61"/>
            <p:cNvSpPr/>
            <p:nvPr/>
          </p:nvSpPr>
          <p:spPr>
            <a:xfrm>
              <a:off x="2936397" y="2474084"/>
              <a:ext cx="45877" cy="46027"/>
            </a:xfrm>
            <a:custGeom>
              <a:rect b="b" l="l" r="r" t="t"/>
              <a:pathLst>
                <a:path extrusionOk="0" h="3367" w="3356">
                  <a:moveTo>
                    <a:pt x="1715" y="1"/>
                  </a:moveTo>
                  <a:cubicBezTo>
                    <a:pt x="1644" y="1"/>
                    <a:pt x="1572" y="4"/>
                    <a:pt x="1498" y="12"/>
                  </a:cubicBezTo>
                  <a:cubicBezTo>
                    <a:pt x="694" y="12"/>
                    <a:pt x="1" y="816"/>
                    <a:pt x="1" y="1648"/>
                  </a:cubicBezTo>
                  <a:cubicBezTo>
                    <a:pt x="1" y="2563"/>
                    <a:pt x="805" y="3367"/>
                    <a:pt x="1748" y="3367"/>
                  </a:cubicBezTo>
                  <a:cubicBezTo>
                    <a:pt x="2662" y="3256"/>
                    <a:pt x="3356" y="2563"/>
                    <a:pt x="3356" y="1648"/>
                  </a:cubicBezTo>
                  <a:cubicBezTo>
                    <a:pt x="3252" y="668"/>
                    <a:pt x="2646" y="1"/>
                    <a:pt x="17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4" name="Google Shape;2464;p61"/>
            <p:cNvSpPr/>
            <p:nvPr/>
          </p:nvSpPr>
          <p:spPr>
            <a:xfrm>
              <a:off x="3086493" y="2474097"/>
              <a:ext cx="47380" cy="46013"/>
            </a:xfrm>
            <a:custGeom>
              <a:rect b="b" l="l" r="r" t="t"/>
              <a:pathLst>
                <a:path extrusionOk="0" h="3366" w="3466">
                  <a:moveTo>
                    <a:pt x="1683" y="1"/>
                  </a:moveTo>
                  <a:cubicBezTo>
                    <a:pt x="818" y="1"/>
                    <a:pt x="111" y="763"/>
                    <a:pt x="111" y="1647"/>
                  </a:cubicBezTo>
                  <a:cubicBezTo>
                    <a:pt x="0" y="2562"/>
                    <a:pt x="804" y="3366"/>
                    <a:pt x="1719" y="3366"/>
                  </a:cubicBezTo>
                  <a:cubicBezTo>
                    <a:pt x="2662" y="3366"/>
                    <a:pt x="3466" y="2562"/>
                    <a:pt x="3466" y="1647"/>
                  </a:cubicBezTo>
                  <a:cubicBezTo>
                    <a:pt x="3466" y="704"/>
                    <a:pt x="2773" y="11"/>
                    <a:pt x="1858" y="11"/>
                  </a:cubicBezTo>
                  <a:cubicBezTo>
                    <a:pt x="1799" y="4"/>
                    <a:pt x="1741" y="1"/>
                    <a:pt x="16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5" name="Google Shape;2465;p61"/>
            <p:cNvSpPr/>
            <p:nvPr/>
          </p:nvSpPr>
          <p:spPr>
            <a:xfrm>
              <a:off x="3238094" y="2474248"/>
              <a:ext cx="47380" cy="45863"/>
            </a:xfrm>
            <a:custGeom>
              <a:rect b="b" l="l" r="r" t="t"/>
              <a:pathLst>
                <a:path extrusionOk="0" h="3355" w="3466">
                  <a:moveTo>
                    <a:pt x="1719" y="0"/>
                  </a:moveTo>
                  <a:cubicBezTo>
                    <a:pt x="915" y="0"/>
                    <a:pt x="111" y="693"/>
                    <a:pt x="111" y="1497"/>
                  </a:cubicBezTo>
                  <a:cubicBezTo>
                    <a:pt x="0" y="2440"/>
                    <a:pt x="804" y="3244"/>
                    <a:pt x="1719" y="3355"/>
                  </a:cubicBezTo>
                  <a:cubicBezTo>
                    <a:pt x="2551" y="3355"/>
                    <a:pt x="3355" y="2662"/>
                    <a:pt x="3466" y="1636"/>
                  </a:cubicBezTo>
                  <a:cubicBezTo>
                    <a:pt x="3466" y="693"/>
                    <a:pt x="2662" y="0"/>
                    <a:pt x="17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6" name="Google Shape;2466;p61"/>
            <p:cNvSpPr/>
            <p:nvPr/>
          </p:nvSpPr>
          <p:spPr>
            <a:xfrm>
              <a:off x="3389694" y="2474084"/>
              <a:ext cx="47394" cy="46027"/>
            </a:xfrm>
            <a:custGeom>
              <a:rect b="b" l="l" r="r" t="t"/>
              <a:pathLst>
                <a:path extrusionOk="0" h="3367" w="3467">
                  <a:moveTo>
                    <a:pt x="1806" y="0"/>
                  </a:moveTo>
                  <a:cubicBezTo>
                    <a:pt x="1741" y="0"/>
                    <a:pt x="1675" y="4"/>
                    <a:pt x="1609" y="12"/>
                  </a:cubicBezTo>
                  <a:cubicBezTo>
                    <a:pt x="694" y="12"/>
                    <a:pt x="0" y="816"/>
                    <a:pt x="111" y="1648"/>
                  </a:cubicBezTo>
                  <a:cubicBezTo>
                    <a:pt x="111" y="2563"/>
                    <a:pt x="915" y="3367"/>
                    <a:pt x="1858" y="3367"/>
                  </a:cubicBezTo>
                  <a:cubicBezTo>
                    <a:pt x="2773" y="3256"/>
                    <a:pt x="3466" y="2452"/>
                    <a:pt x="3355" y="1509"/>
                  </a:cubicBezTo>
                  <a:cubicBezTo>
                    <a:pt x="3355" y="659"/>
                    <a:pt x="2661" y="0"/>
                    <a:pt x="18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7" name="Google Shape;2467;p61"/>
            <p:cNvSpPr/>
            <p:nvPr/>
          </p:nvSpPr>
          <p:spPr>
            <a:xfrm>
              <a:off x="3541294" y="2474248"/>
              <a:ext cx="45877" cy="45863"/>
            </a:xfrm>
            <a:custGeom>
              <a:rect b="b" l="l" r="r" t="t"/>
              <a:pathLst>
                <a:path extrusionOk="0" h="3355" w="3356">
                  <a:moveTo>
                    <a:pt x="1720" y="0"/>
                  </a:moveTo>
                  <a:cubicBezTo>
                    <a:pt x="805" y="0"/>
                    <a:pt x="1" y="804"/>
                    <a:pt x="112" y="1747"/>
                  </a:cubicBezTo>
                  <a:cubicBezTo>
                    <a:pt x="112" y="2551"/>
                    <a:pt x="805" y="3355"/>
                    <a:pt x="1720" y="3355"/>
                  </a:cubicBezTo>
                  <a:cubicBezTo>
                    <a:pt x="2662" y="3355"/>
                    <a:pt x="3355" y="2551"/>
                    <a:pt x="3355" y="1636"/>
                  </a:cubicBezTo>
                  <a:cubicBezTo>
                    <a:pt x="3355" y="693"/>
                    <a:pt x="2662" y="0"/>
                    <a:pt x="17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8" name="Google Shape;2468;p61"/>
            <p:cNvSpPr/>
            <p:nvPr/>
          </p:nvSpPr>
          <p:spPr>
            <a:xfrm>
              <a:off x="3692895" y="2474248"/>
              <a:ext cx="45877" cy="45863"/>
            </a:xfrm>
            <a:custGeom>
              <a:rect b="b" l="l" r="r" t="t"/>
              <a:pathLst>
                <a:path extrusionOk="0" h="3355" w="3356">
                  <a:moveTo>
                    <a:pt x="1720" y="0"/>
                  </a:moveTo>
                  <a:cubicBezTo>
                    <a:pt x="805" y="0"/>
                    <a:pt x="112" y="693"/>
                    <a:pt x="1" y="1636"/>
                  </a:cubicBezTo>
                  <a:cubicBezTo>
                    <a:pt x="1" y="2551"/>
                    <a:pt x="805" y="3355"/>
                    <a:pt x="1720" y="3355"/>
                  </a:cubicBezTo>
                  <a:cubicBezTo>
                    <a:pt x="2663" y="3355"/>
                    <a:pt x="3356" y="2551"/>
                    <a:pt x="3356" y="1636"/>
                  </a:cubicBezTo>
                  <a:cubicBezTo>
                    <a:pt x="3356" y="693"/>
                    <a:pt x="2663" y="0"/>
                    <a:pt x="17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9" name="Google Shape;2469;p61"/>
            <p:cNvSpPr/>
            <p:nvPr/>
          </p:nvSpPr>
          <p:spPr>
            <a:xfrm>
              <a:off x="2708996" y="2550048"/>
              <a:ext cx="45877" cy="45877"/>
            </a:xfrm>
            <a:custGeom>
              <a:rect b="b" l="l" r="r" t="t"/>
              <a:pathLst>
                <a:path extrusionOk="0" h="3356" w="3356">
                  <a:moveTo>
                    <a:pt x="1609" y="0"/>
                  </a:moveTo>
                  <a:cubicBezTo>
                    <a:pt x="694" y="0"/>
                    <a:pt x="1" y="693"/>
                    <a:pt x="1" y="1636"/>
                  </a:cubicBezTo>
                  <a:cubicBezTo>
                    <a:pt x="1" y="2551"/>
                    <a:pt x="805" y="3355"/>
                    <a:pt x="1747" y="3355"/>
                  </a:cubicBezTo>
                  <a:cubicBezTo>
                    <a:pt x="2551" y="3355"/>
                    <a:pt x="3244" y="2551"/>
                    <a:pt x="3355" y="1747"/>
                  </a:cubicBezTo>
                  <a:cubicBezTo>
                    <a:pt x="3355" y="693"/>
                    <a:pt x="2662" y="0"/>
                    <a:pt x="16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0" name="Google Shape;2470;p61"/>
            <p:cNvSpPr/>
            <p:nvPr/>
          </p:nvSpPr>
          <p:spPr>
            <a:xfrm>
              <a:off x="2860597" y="2550048"/>
              <a:ext cx="45877" cy="45877"/>
            </a:xfrm>
            <a:custGeom>
              <a:rect b="b" l="l" r="r" t="t"/>
              <a:pathLst>
                <a:path extrusionOk="0" h="3356" w="3356">
                  <a:moveTo>
                    <a:pt x="1609" y="0"/>
                  </a:moveTo>
                  <a:cubicBezTo>
                    <a:pt x="694" y="0"/>
                    <a:pt x="1" y="693"/>
                    <a:pt x="1" y="1636"/>
                  </a:cubicBezTo>
                  <a:cubicBezTo>
                    <a:pt x="1" y="2551"/>
                    <a:pt x="694" y="3355"/>
                    <a:pt x="1609" y="3355"/>
                  </a:cubicBezTo>
                  <a:cubicBezTo>
                    <a:pt x="2551" y="3355"/>
                    <a:pt x="3355" y="2551"/>
                    <a:pt x="3355" y="1636"/>
                  </a:cubicBezTo>
                  <a:cubicBezTo>
                    <a:pt x="3355" y="693"/>
                    <a:pt x="2551" y="0"/>
                    <a:pt x="16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1" name="Google Shape;2471;p61"/>
            <p:cNvSpPr/>
            <p:nvPr/>
          </p:nvSpPr>
          <p:spPr>
            <a:xfrm>
              <a:off x="3162294" y="2550048"/>
              <a:ext cx="47380" cy="45877"/>
            </a:xfrm>
            <a:custGeom>
              <a:rect b="b" l="l" r="r" t="t"/>
              <a:pathLst>
                <a:path extrusionOk="0" h="3356" w="3466">
                  <a:moveTo>
                    <a:pt x="1719" y="0"/>
                  </a:moveTo>
                  <a:cubicBezTo>
                    <a:pt x="804" y="0"/>
                    <a:pt x="0" y="804"/>
                    <a:pt x="111" y="1747"/>
                  </a:cubicBezTo>
                  <a:cubicBezTo>
                    <a:pt x="111" y="2551"/>
                    <a:pt x="804" y="3355"/>
                    <a:pt x="1719" y="3355"/>
                  </a:cubicBezTo>
                  <a:cubicBezTo>
                    <a:pt x="2662" y="3355"/>
                    <a:pt x="3466" y="2551"/>
                    <a:pt x="3466" y="1636"/>
                  </a:cubicBezTo>
                  <a:cubicBezTo>
                    <a:pt x="3466" y="693"/>
                    <a:pt x="2662" y="0"/>
                    <a:pt x="17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2" name="Google Shape;2472;p61"/>
            <p:cNvSpPr/>
            <p:nvPr/>
          </p:nvSpPr>
          <p:spPr>
            <a:xfrm>
              <a:off x="3313894" y="2550048"/>
              <a:ext cx="47394" cy="45877"/>
            </a:xfrm>
            <a:custGeom>
              <a:rect b="b" l="l" r="r" t="t"/>
              <a:pathLst>
                <a:path extrusionOk="0" h="3356" w="3467">
                  <a:moveTo>
                    <a:pt x="1719" y="0"/>
                  </a:moveTo>
                  <a:cubicBezTo>
                    <a:pt x="804" y="0"/>
                    <a:pt x="0" y="804"/>
                    <a:pt x="111" y="1747"/>
                  </a:cubicBezTo>
                  <a:cubicBezTo>
                    <a:pt x="111" y="2551"/>
                    <a:pt x="804" y="3355"/>
                    <a:pt x="1719" y="3355"/>
                  </a:cubicBezTo>
                  <a:cubicBezTo>
                    <a:pt x="2662" y="3355"/>
                    <a:pt x="3466" y="2551"/>
                    <a:pt x="3355" y="1636"/>
                  </a:cubicBezTo>
                  <a:cubicBezTo>
                    <a:pt x="3355" y="693"/>
                    <a:pt x="2662" y="0"/>
                    <a:pt x="17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3" name="Google Shape;2473;p61"/>
            <p:cNvSpPr/>
            <p:nvPr/>
          </p:nvSpPr>
          <p:spPr>
            <a:xfrm>
              <a:off x="3465494" y="2550048"/>
              <a:ext cx="47394" cy="45877"/>
            </a:xfrm>
            <a:custGeom>
              <a:rect b="b" l="l" r="r" t="t"/>
              <a:pathLst>
                <a:path extrusionOk="0" h="3356" w="3467">
                  <a:moveTo>
                    <a:pt x="1720" y="0"/>
                  </a:moveTo>
                  <a:cubicBezTo>
                    <a:pt x="805" y="0"/>
                    <a:pt x="111" y="693"/>
                    <a:pt x="111" y="1636"/>
                  </a:cubicBezTo>
                  <a:cubicBezTo>
                    <a:pt x="1" y="2551"/>
                    <a:pt x="805" y="3355"/>
                    <a:pt x="1720" y="3355"/>
                  </a:cubicBezTo>
                  <a:cubicBezTo>
                    <a:pt x="2662" y="3355"/>
                    <a:pt x="3466" y="2551"/>
                    <a:pt x="3355" y="1636"/>
                  </a:cubicBezTo>
                  <a:cubicBezTo>
                    <a:pt x="3355" y="693"/>
                    <a:pt x="2662" y="0"/>
                    <a:pt x="17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4" name="Google Shape;2474;p61"/>
            <p:cNvSpPr/>
            <p:nvPr/>
          </p:nvSpPr>
          <p:spPr>
            <a:xfrm>
              <a:off x="3617094" y="2550048"/>
              <a:ext cx="47394" cy="45877"/>
            </a:xfrm>
            <a:custGeom>
              <a:rect b="b" l="l" r="r" t="t"/>
              <a:pathLst>
                <a:path extrusionOk="0" h="3356" w="3467">
                  <a:moveTo>
                    <a:pt x="1720" y="0"/>
                  </a:moveTo>
                  <a:cubicBezTo>
                    <a:pt x="805" y="0"/>
                    <a:pt x="1" y="693"/>
                    <a:pt x="112" y="1636"/>
                  </a:cubicBezTo>
                  <a:cubicBezTo>
                    <a:pt x="112" y="2551"/>
                    <a:pt x="805" y="3244"/>
                    <a:pt x="1609" y="3355"/>
                  </a:cubicBezTo>
                  <a:cubicBezTo>
                    <a:pt x="2552" y="3355"/>
                    <a:pt x="3356" y="2662"/>
                    <a:pt x="3356" y="1747"/>
                  </a:cubicBezTo>
                  <a:cubicBezTo>
                    <a:pt x="3466" y="693"/>
                    <a:pt x="2662" y="0"/>
                    <a:pt x="17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5" name="Google Shape;2475;p61"/>
            <p:cNvSpPr/>
            <p:nvPr/>
          </p:nvSpPr>
          <p:spPr>
            <a:xfrm>
              <a:off x="2784797" y="2625848"/>
              <a:ext cx="45877" cy="45877"/>
            </a:xfrm>
            <a:custGeom>
              <a:rect b="b" l="l" r="r" t="t"/>
              <a:pathLst>
                <a:path extrusionOk="0" h="3356" w="3356">
                  <a:moveTo>
                    <a:pt x="1609" y="0"/>
                  </a:moveTo>
                  <a:cubicBezTo>
                    <a:pt x="694" y="0"/>
                    <a:pt x="1" y="694"/>
                    <a:pt x="1" y="1636"/>
                  </a:cubicBezTo>
                  <a:cubicBezTo>
                    <a:pt x="1" y="2551"/>
                    <a:pt x="694" y="3244"/>
                    <a:pt x="1609" y="3355"/>
                  </a:cubicBezTo>
                  <a:cubicBezTo>
                    <a:pt x="2551" y="3355"/>
                    <a:pt x="3244" y="2662"/>
                    <a:pt x="3355" y="1747"/>
                  </a:cubicBezTo>
                  <a:cubicBezTo>
                    <a:pt x="3355" y="694"/>
                    <a:pt x="2662" y="0"/>
                    <a:pt x="16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6" name="Google Shape;2476;p61"/>
            <p:cNvSpPr/>
            <p:nvPr/>
          </p:nvSpPr>
          <p:spPr>
            <a:xfrm>
              <a:off x="2934879" y="2625848"/>
              <a:ext cx="47394" cy="45877"/>
            </a:xfrm>
            <a:custGeom>
              <a:rect b="b" l="l" r="r" t="t"/>
              <a:pathLst>
                <a:path extrusionOk="0" h="3356" w="3467">
                  <a:moveTo>
                    <a:pt x="1720" y="0"/>
                  </a:moveTo>
                  <a:cubicBezTo>
                    <a:pt x="805" y="0"/>
                    <a:pt x="1" y="804"/>
                    <a:pt x="112" y="1747"/>
                  </a:cubicBezTo>
                  <a:cubicBezTo>
                    <a:pt x="112" y="2551"/>
                    <a:pt x="916" y="3355"/>
                    <a:pt x="1720" y="3355"/>
                  </a:cubicBezTo>
                  <a:cubicBezTo>
                    <a:pt x="2663" y="3355"/>
                    <a:pt x="3467" y="2551"/>
                    <a:pt x="3467" y="1636"/>
                  </a:cubicBezTo>
                  <a:cubicBezTo>
                    <a:pt x="3467" y="694"/>
                    <a:pt x="2663" y="0"/>
                    <a:pt x="17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7" name="Google Shape;2477;p61"/>
            <p:cNvSpPr/>
            <p:nvPr/>
          </p:nvSpPr>
          <p:spPr>
            <a:xfrm>
              <a:off x="3086493" y="2625848"/>
              <a:ext cx="47380" cy="45877"/>
            </a:xfrm>
            <a:custGeom>
              <a:rect b="b" l="l" r="r" t="t"/>
              <a:pathLst>
                <a:path extrusionOk="0" h="3356" w="3466">
                  <a:moveTo>
                    <a:pt x="1719" y="0"/>
                  </a:moveTo>
                  <a:cubicBezTo>
                    <a:pt x="804" y="0"/>
                    <a:pt x="0" y="804"/>
                    <a:pt x="111" y="1747"/>
                  </a:cubicBezTo>
                  <a:cubicBezTo>
                    <a:pt x="111" y="2551"/>
                    <a:pt x="804" y="3355"/>
                    <a:pt x="1719" y="3355"/>
                  </a:cubicBezTo>
                  <a:cubicBezTo>
                    <a:pt x="2662" y="3355"/>
                    <a:pt x="3466" y="2551"/>
                    <a:pt x="3466" y="1636"/>
                  </a:cubicBezTo>
                  <a:cubicBezTo>
                    <a:pt x="3466" y="694"/>
                    <a:pt x="2662" y="0"/>
                    <a:pt x="17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8" name="Google Shape;2478;p61"/>
            <p:cNvSpPr/>
            <p:nvPr/>
          </p:nvSpPr>
          <p:spPr>
            <a:xfrm>
              <a:off x="3238094" y="2625684"/>
              <a:ext cx="47380" cy="46041"/>
            </a:xfrm>
            <a:custGeom>
              <a:rect b="b" l="l" r="r" t="t"/>
              <a:pathLst>
                <a:path extrusionOk="0" h="3368" w="3466">
                  <a:moveTo>
                    <a:pt x="1660" y="1"/>
                  </a:moveTo>
                  <a:cubicBezTo>
                    <a:pt x="805" y="1"/>
                    <a:pt x="111" y="659"/>
                    <a:pt x="111" y="1510"/>
                  </a:cubicBezTo>
                  <a:cubicBezTo>
                    <a:pt x="0" y="2452"/>
                    <a:pt x="804" y="3256"/>
                    <a:pt x="1719" y="3367"/>
                  </a:cubicBezTo>
                  <a:cubicBezTo>
                    <a:pt x="2551" y="3367"/>
                    <a:pt x="3355" y="2674"/>
                    <a:pt x="3355" y="1759"/>
                  </a:cubicBezTo>
                  <a:cubicBezTo>
                    <a:pt x="3466" y="816"/>
                    <a:pt x="2773" y="12"/>
                    <a:pt x="1858" y="12"/>
                  </a:cubicBezTo>
                  <a:cubicBezTo>
                    <a:pt x="1791" y="5"/>
                    <a:pt x="1725" y="1"/>
                    <a:pt x="16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9" name="Google Shape;2479;p61"/>
            <p:cNvSpPr/>
            <p:nvPr/>
          </p:nvSpPr>
          <p:spPr>
            <a:xfrm>
              <a:off x="3391211" y="2625848"/>
              <a:ext cx="45877" cy="45877"/>
            </a:xfrm>
            <a:custGeom>
              <a:rect b="b" l="l" r="r" t="t"/>
              <a:pathLst>
                <a:path extrusionOk="0" h="3356" w="3356">
                  <a:moveTo>
                    <a:pt x="1608" y="0"/>
                  </a:moveTo>
                  <a:cubicBezTo>
                    <a:pt x="694" y="0"/>
                    <a:pt x="0" y="694"/>
                    <a:pt x="0" y="1636"/>
                  </a:cubicBezTo>
                  <a:cubicBezTo>
                    <a:pt x="0" y="2551"/>
                    <a:pt x="694" y="3355"/>
                    <a:pt x="1608" y="3355"/>
                  </a:cubicBezTo>
                  <a:cubicBezTo>
                    <a:pt x="2551" y="3355"/>
                    <a:pt x="3355" y="2551"/>
                    <a:pt x="3244" y="1636"/>
                  </a:cubicBezTo>
                  <a:cubicBezTo>
                    <a:pt x="3244" y="694"/>
                    <a:pt x="2551" y="0"/>
                    <a:pt x="16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0" name="Google Shape;2480;p61"/>
            <p:cNvSpPr/>
            <p:nvPr/>
          </p:nvSpPr>
          <p:spPr>
            <a:xfrm>
              <a:off x="3541294" y="2625711"/>
              <a:ext cx="45877" cy="46013"/>
            </a:xfrm>
            <a:custGeom>
              <a:rect b="b" l="l" r="r" t="t"/>
              <a:pathLst>
                <a:path extrusionOk="0" h="3366" w="3356">
                  <a:moveTo>
                    <a:pt x="1684" y="0"/>
                  </a:moveTo>
                  <a:cubicBezTo>
                    <a:pt x="819" y="0"/>
                    <a:pt x="112" y="762"/>
                    <a:pt x="112" y="1646"/>
                  </a:cubicBezTo>
                  <a:cubicBezTo>
                    <a:pt x="1" y="2561"/>
                    <a:pt x="805" y="3365"/>
                    <a:pt x="1720" y="3365"/>
                  </a:cubicBezTo>
                  <a:cubicBezTo>
                    <a:pt x="2662" y="3365"/>
                    <a:pt x="3355" y="2561"/>
                    <a:pt x="3355" y="1646"/>
                  </a:cubicBezTo>
                  <a:cubicBezTo>
                    <a:pt x="3355" y="704"/>
                    <a:pt x="2773" y="10"/>
                    <a:pt x="1858" y="10"/>
                  </a:cubicBezTo>
                  <a:cubicBezTo>
                    <a:pt x="1800" y="3"/>
                    <a:pt x="1741" y="0"/>
                    <a:pt x="16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1" name="Google Shape;2481;p61"/>
            <p:cNvSpPr/>
            <p:nvPr/>
          </p:nvSpPr>
          <p:spPr>
            <a:xfrm>
              <a:off x="2860597" y="2701648"/>
              <a:ext cx="45877" cy="45877"/>
            </a:xfrm>
            <a:custGeom>
              <a:rect b="b" l="l" r="r" t="t"/>
              <a:pathLst>
                <a:path extrusionOk="0" h="3356" w="3356">
                  <a:moveTo>
                    <a:pt x="1609" y="1"/>
                  </a:moveTo>
                  <a:cubicBezTo>
                    <a:pt x="694" y="1"/>
                    <a:pt x="1" y="694"/>
                    <a:pt x="1" y="1636"/>
                  </a:cubicBezTo>
                  <a:cubicBezTo>
                    <a:pt x="1" y="2551"/>
                    <a:pt x="805" y="3355"/>
                    <a:pt x="1747" y="3355"/>
                  </a:cubicBezTo>
                  <a:cubicBezTo>
                    <a:pt x="2551" y="3244"/>
                    <a:pt x="3245" y="2551"/>
                    <a:pt x="3355" y="1747"/>
                  </a:cubicBezTo>
                  <a:cubicBezTo>
                    <a:pt x="3355" y="694"/>
                    <a:pt x="2662" y="1"/>
                    <a:pt x="16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2" name="Google Shape;2482;p61"/>
            <p:cNvSpPr/>
            <p:nvPr/>
          </p:nvSpPr>
          <p:spPr>
            <a:xfrm>
              <a:off x="3010680" y="2701512"/>
              <a:ext cx="47394" cy="46013"/>
            </a:xfrm>
            <a:custGeom>
              <a:rect b="b" l="l" r="r" t="t"/>
              <a:pathLst>
                <a:path extrusionOk="0" h="3366" w="3467">
                  <a:moveTo>
                    <a:pt x="1684" y="0"/>
                  </a:moveTo>
                  <a:cubicBezTo>
                    <a:pt x="819" y="0"/>
                    <a:pt x="112" y="762"/>
                    <a:pt x="112" y="1646"/>
                  </a:cubicBezTo>
                  <a:cubicBezTo>
                    <a:pt x="1" y="2561"/>
                    <a:pt x="805" y="3254"/>
                    <a:pt x="1720" y="3365"/>
                  </a:cubicBezTo>
                  <a:cubicBezTo>
                    <a:pt x="2663" y="3365"/>
                    <a:pt x="3467" y="2561"/>
                    <a:pt x="3467" y="1646"/>
                  </a:cubicBezTo>
                  <a:cubicBezTo>
                    <a:pt x="3467" y="704"/>
                    <a:pt x="2774" y="11"/>
                    <a:pt x="1859" y="11"/>
                  </a:cubicBezTo>
                  <a:cubicBezTo>
                    <a:pt x="1800" y="4"/>
                    <a:pt x="1742" y="0"/>
                    <a:pt x="16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3" name="Google Shape;2483;p61"/>
            <p:cNvSpPr/>
            <p:nvPr/>
          </p:nvSpPr>
          <p:spPr>
            <a:xfrm>
              <a:off x="3163811" y="2701512"/>
              <a:ext cx="45863" cy="46013"/>
            </a:xfrm>
            <a:custGeom>
              <a:rect b="b" l="l" r="r" t="t"/>
              <a:pathLst>
                <a:path extrusionOk="0" h="3366" w="3355">
                  <a:moveTo>
                    <a:pt x="1781" y="0"/>
                  </a:moveTo>
                  <a:cubicBezTo>
                    <a:pt x="1725" y="0"/>
                    <a:pt x="1667" y="4"/>
                    <a:pt x="1608" y="11"/>
                  </a:cubicBezTo>
                  <a:cubicBezTo>
                    <a:pt x="693" y="11"/>
                    <a:pt x="0" y="704"/>
                    <a:pt x="0" y="1646"/>
                  </a:cubicBezTo>
                  <a:cubicBezTo>
                    <a:pt x="0" y="2561"/>
                    <a:pt x="693" y="3365"/>
                    <a:pt x="1608" y="3365"/>
                  </a:cubicBezTo>
                  <a:cubicBezTo>
                    <a:pt x="2551" y="3365"/>
                    <a:pt x="3355" y="2561"/>
                    <a:pt x="3355" y="1646"/>
                  </a:cubicBezTo>
                  <a:cubicBezTo>
                    <a:pt x="3251" y="762"/>
                    <a:pt x="2635" y="0"/>
                    <a:pt x="17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4" name="Google Shape;2484;p61"/>
            <p:cNvSpPr/>
            <p:nvPr/>
          </p:nvSpPr>
          <p:spPr>
            <a:xfrm>
              <a:off x="3313894" y="2701512"/>
              <a:ext cx="47394" cy="46013"/>
            </a:xfrm>
            <a:custGeom>
              <a:rect b="b" l="l" r="r" t="t"/>
              <a:pathLst>
                <a:path extrusionOk="0" h="3366" w="3467">
                  <a:moveTo>
                    <a:pt x="1684" y="0"/>
                  </a:moveTo>
                  <a:cubicBezTo>
                    <a:pt x="818" y="0"/>
                    <a:pt x="111" y="762"/>
                    <a:pt x="111" y="1646"/>
                  </a:cubicBezTo>
                  <a:cubicBezTo>
                    <a:pt x="0" y="2561"/>
                    <a:pt x="804" y="3365"/>
                    <a:pt x="1719" y="3365"/>
                  </a:cubicBezTo>
                  <a:cubicBezTo>
                    <a:pt x="2662" y="3365"/>
                    <a:pt x="3466" y="2561"/>
                    <a:pt x="3355" y="1646"/>
                  </a:cubicBezTo>
                  <a:cubicBezTo>
                    <a:pt x="3355" y="704"/>
                    <a:pt x="2773" y="11"/>
                    <a:pt x="1858" y="11"/>
                  </a:cubicBezTo>
                  <a:cubicBezTo>
                    <a:pt x="1799" y="4"/>
                    <a:pt x="1741" y="0"/>
                    <a:pt x="16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5" name="Google Shape;2485;p61"/>
            <p:cNvSpPr/>
            <p:nvPr/>
          </p:nvSpPr>
          <p:spPr>
            <a:xfrm>
              <a:off x="3465494" y="2701648"/>
              <a:ext cx="47394" cy="45877"/>
            </a:xfrm>
            <a:custGeom>
              <a:rect b="b" l="l" r="r" t="t"/>
              <a:pathLst>
                <a:path extrusionOk="0" h="3356" w="3467">
                  <a:moveTo>
                    <a:pt x="1720" y="1"/>
                  </a:moveTo>
                  <a:cubicBezTo>
                    <a:pt x="805" y="1"/>
                    <a:pt x="1" y="694"/>
                    <a:pt x="111" y="1636"/>
                  </a:cubicBezTo>
                  <a:cubicBezTo>
                    <a:pt x="111" y="2551"/>
                    <a:pt x="805" y="3355"/>
                    <a:pt x="1720" y="3355"/>
                  </a:cubicBezTo>
                  <a:cubicBezTo>
                    <a:pt x="2662" y="3244"/>
                    <a:pt x="3466" y="2551"/>
                    <a:pt x="3355" y="1636"/>
                  </a:cubicBezTo>
                  <a:cubicBezTo>
                    <a:pt x="3355" y="694"/>
                    <a:pt x="2662" y="1"/>
                    <a:pt x="17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6" name="Google Shape;2486;p61"/>
            <p:cNvSpPr/>
            <p:nvPr/>
          </p:nvSpPr>
          <p:spPr>
            <a:xfrm>
              <a:off x="3088011" y="2777448"/>
              <a:ext cx="45863" cy="45877"/>
            </a:xfrm>
            <a:custGeom>
              <a:rect b="b" l="l" r="r" t="t"/>
              <a:pathLst>
                <a:path extrusionOk="0" h="3356" w="3355">
                  <a:moveTo>
                    <a:pt x="1608" y="1"/>
                  </a:moveTo>
                  <a:cubicBezTo>
                    <a:pt x="693" y="1"/>
                    <a:pt x="0" y="694"/>
                    <a:pt x="0" y="1636"/>
                  </a:cubicBezTo>
                  <a:cubicBezTo>
                    <a:pt x="0" y="2551"/>
                    <a:pt x="804" y="3355"/>
                    <a:pt x="1747" y="3355"/>
                  </a:cubicBezTo>
                  <a:cubicBezTo>
                    <a:pt x="2551" y="3245"/>
                    <a:pt x="3244" y="2551"/>
                    <a:pt x="3355" y="1747"/>
                  </a:cubicBezTo>
                  <a:cubicBezTo>
                    <a:pt x="3355" y="694"/>
                    <a:pt x="2662" y="1"/>
                    <a:pt x="16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7" name="Google Shape;2487;p61"/>
            <p:cNvSpPr/>
            <p:nvPr/>
          </p:nvSpPr>
          <p:spPr>
            <a:xfrm>
              <a:off x="3238094" y="2777448"/>
              <a:ext cx="47380" cy="45877"/>
            </a:xfrm>
            <a:custGeom>
              <a:rect b="b" l="l" r="r" t="t"/>
              <a:pathLst>
                <a:path extrusionOk="0" h="3356" w="3466">
                  <a:moveTo>
                    <a:pt x="1719" y="1"/>
                  </a:moveTo>
                  <a:cubicBezTo>
                    <a:pt x="804" y="1"/>
                    <a:pt x="111" y="694"/>
                    <a:pt x="111" y="1636"/>
                  </a:cubicBezTo>
                  <a:cubicBezTo>
                    <a:pt x="0" y="2551"/>
                    <a:pt x="804" y="3355"/>
                    <a:pt x="1719" y="3355"/>
                  </a:cubicBezTo>
                  <a:cubicBezTo>
                    <a:pt x="2662" y="3355"/>
                    <a:pt x="3355" y="2551"/>
                    <a:pt x="3466" y="1636"/>
                  </a:cubicBezTo>
                  <a:cubicBezTo>
                    <a:pt x="3466" y="694"/>
                    <a:pt x="2662" y="1"/>
                    <a:pt x="17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8" name="Google Shape;2488;p61"/>
            <p:cNvSpPr/>
            <p:nvPr/>
          </p:nvSpPr>
          <p:spPr>
            <a:xfrm>
              <a:off x="2784797" y="2171033"/>
              <a:ext cx="45877" cy="45877"/>
            </a:xfrm>
            <a:custGeom>
              <a:rect b="b" l="l" r="r" t="t"/>
              <a:pathLst>
                <a:path extrusionOk="0" h="3356" w="3356">
                  <a:moveTo>
                    <a:pt x="1609" y="1"/>
                  </a:moveTo>
                  <a:cubicBezTo>
                    <a:pt x="694" y="1"/>
                    <a:pt x="1" y="694"/>
                    <a:pt x="1" y="1636"/>
                  </a:cubicBezTo>
                  <a:cubicBezTo>
                    <a:pt x="1" y="2551"/>
                    <a:pt x="694" y="3245"/>
                    <a:pt x="1609" y="3355"/>
                  </a:cubicBezTo>
                  <a:cubicBezTo>
                    <a:pt x="2551" y="3355"/>
                    <a:pt x="3244" y="2662"/>
                    <a:pt x="3355" y="1747"/>
                  </a:cubicBezTo>
                  <a:cubicBezTo>
                    <a:pt x="3355" y="694"/>
                    <a:pt x="2662" y="1"/>
                    <a:pt x="16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9" name="Google Shape;2489;p61"/>
            <p:cNvSpPr/>
            <p:nvPr/>
          </p:nvSpPr>
          <p:spPr>
            <a:xfrm>
              <a:off x="2784797" y="1564619"/>
              <a:ext cx="45877" cy="45877"/>
            </a:xfrm>
            <a:custGeom>
              <a:rect b="b" l="l" r="r" t="t"/>
              <a:pathLst>
                <a:path extrusionOk="0" h="3356" w="3356">
                  <a:moveTo>
                    <a:pt x="1609" y="1"/>
                  </a:moveTo>
                  <a:cubicBezTo>
                    <a:pt x="694" y="1"/>
                    <a:pt x="1" y="694"/>
                    <a:pt x="1" y="1637"/>
                  </a:cubicBezTo>
                  <a:cubicBezTo>
                    <a:pt x="1" y="2551"/>
                    <a:pt x="694" y="3356"/>
                    <a:pt x="1609" y="3356"/>
                  </a:cubicBezTo>
                  <a:cubicBezTo>
                    <a:pt x="2551" y="3356"/>
                    <a:pt x="3355" y="2551"/>
                    <a:pt x="3355" y="1637"/>
                  </a:cubicBezTo>
                  <a:cubicBezTo>
                    <a:pt x="3355" y="694"/>
                    <a:pt x="2551" y="1"/>
                    <a:pt x="16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0" name="Google Shape;2490;p61"/>
            <p:cNvSpPr/>
            <p:nvPr/>
          </p:nvSpPr>
          <p:spPr>
            <a:xfrm>
              <a:off x="2934879" y="1564619"/>
              <a:ext cx="47394" cy="45877"/>
            </a:xfrm>
            <a:custGeom>
              <a:rect b="b" l="l" r="r" t="t"/>
              <a:pathLst>
                <a:path extrusionOk="0" h="3356" w="3467">
                  <a:moveTo>
                    <a:pt x="1720" y="1"/>
                  </a:moveTo>
                  <a:cubicBezTo>
                    <a:pt x="805" y="1"/>
                    <a:pt x="112" y="694"/>
                    <a:pt x="112" y="1637"/>
                  </a:cubicBezTo>
                  <a:cubicBezTo>
                    <a:pt x="1" y="2551"/>
                    <a:pt x="805" y="3356"/>
                    <a:pt x="1720" y="3356"/>
                  </a:cubicBezTo>
                  <a:cubicBezTo>
                    <a:pt x="2663" y="3356"/>
                    <a:pt x="3467" y="2551"/>
                    <a:pt x="3467" y="1637"/>
                  </a:cubicBezTo>
                  <a:cubicBezTo>
                    <a:pt x="3467" y="694"/>
                    <a:pt x="2663" y="1"/>
                    <a:pt x="17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1" name="Google Shape;2491;p61"/>
            <p:cNvSpPr/>
            <p:nvPr/>
          </p:nvSpPr>
          <p:spPr>
            <a:xfrm>
              <a:off x="3086493" y="1564619"/>
              <a:ext cx="47380" cy="45877"/>
            </a:xfrm>
            <a:custGeom>
              <a:rect b="b" l="l" r="r" t="t"/>
              <a:pathLst>
                <a:path extrusionOk="0" h="3356" w="3466">
                  <a:moveTo>
                    <a:pt x="1719" y="1"/>
                  </a:moveTo>
                  <a:cubicBezTo>
                    <a:pt x="804" y="1"/>
                    <a:pt x="111" y="694"/>
                    <a:pt x="111" y="1637"/>
                  </a:cubicBezTo>
                  <a:cubicBezTo>
                    <a:pt x="0" y="2551"/>
                    <a:pt x="804" y="3245"/>
                    <a:pt x="1719" y="3356"/>
                  </a:cubicBezTo>
                  <a:cubicBezTo>
                    <a:pt x="2662" y="3356"/>
                    <a:pt x="3466" y="2551"/>
                    <a:pt x="3466" y="1637"/>
                  </a:cubicBezTo>
                  <a:cubicBezTo>
                    <a:pt x="3466" y="694"/>
                    <a:pt x="2662" y="1"/>
                    <a:pt x="17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2" name="Google Shape;2492;p61"/>
            <p:cNvSpPr/>
            <p:nvPr/>
          </p:nvSpPr>
          <p:spPr>
            <a:xfrm>
              <a:off x="3239611" y="1564619"/>
              <a:ext cx="45863" cy="45877"/>
            </a:xfrm>
            <a:custGeom>
              <a:rect b="b" l="l" r="r" t="t"/>
              <a:pathLst>
                <a:path extrusionOk="0" h="3356" w="3355">
                  <a:moveTo>
                    <a:pt x="1608" y="1"/>
                  </a:moveTo>
                  <a:cubicBezTo>
                    <a:pt x="693" y="1"/>
                    <a:pt x="0" y="694"/>
                    <a:pt x="0" y="1637"/>
                  </a:cubicBezTo>
                  <a:cubicBezTo>
                    <a:pt x="0" y="2551"/>
                    <a:pt x="804" y="3356"/>
                    <a:pt x="1608" y="3356"/>
                  </a:cubicBezTo>
                  <a:cubicBezTo>
                    <a:pt x="2551" y="3356"/>
                    <a:pt x="3244" y="2551"/>
                    <a:pt x="3355" y="1747"/>
                  </a:cubicBezTo>
                  <a:cubicBezTo>
                    <a:pt x="3355" y="694"/>
                    <a:pt x="2662" y="1"/>
                    <a:pt x="16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3" name="Google Shape;2493;p61"/>
            <p:cNvSpPr/>
            <p:nvPr/>
          </p:nvSpPr>
          <p:spPr>
            <a:xfrm>
              <a:off x="3389694" y="1564619"/>
              <a:ext cx="47394" cy="45877"/>
            </a:xfrm>
            <a:custGeom>
              <a:rect b="b" l="l" r="r" t="t"/>
              <a:pathLst>
                <a:path extrusionOk="0" h="3356" w="3467">
                  <a:moveTo>
                    <a:pt x="1719" y="1"/>
                  </a:moveTo>
                  <a:cubicBezTo>
                    <a:pt x="805" y="1"/>
                    <a:pt x="111" y="694"/>
                    <a:pt x="111" y="1637"/>
                  </a:cubicBezTo>
                  <a:cubicBezTo>
                    <a:pt x="0" y="2551"/>
                    <a:pt x="805" y="3356"/>
                    <a:pt x="1719" y="3356"/>
                  </a:cubicBezTo>
                  <a:cubicBezTo>
                    <a:pt x="2662" y="3356"/>
                    <a:pt x="3466" y="2551"/>
                    <a:pt x="3355" y="1637"/>
                  </a:cubicBezTo>
                  <a:cubicBezTo>
                    <a:pt x="3355" y="694"/>
                    <a:pt x="2662" y="1"/>
                    <a:pt x="17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4" name="Google Shape;2494;p61"/>
            <p:cNvSpPr/>
            <p:nvPr/>
          </p:nvSpPr>
          <p:spPr>
            <a:xfrm>
              <a:off x="3541294" y="1564619"/>
              <a:ext cx="45877" cy="45877"/>
            </a:xfrm>
            <a:custGeom>
              <a:rect b="b" l="l" r="r" t="t"/>
              <a:pathLst>
                <a:path extrusionOk="0" h="3356" w="3356">
                  <a:moveTo>
                    <a:pt x="1720" y="1"/>
                  </a:moveTo>
                  <a:cubicBezTo>
                    <a:pt x="805" y="1"/>
                    <a:pt x="1" y="805"/>
                    <a:pt x="112" y="1747"/>
                  </a:cubicBezTo>
                  <a:cubicBezTo>
                    <a:pt x="112" y="2551"/>
                    <a:pt x="805" y="3356"/>
                    <a:pt x="1720" y="3356"/>
                  </a:cubicBezTo>
                  <a:cubicBezTo>
                    <a:pt x="2662" y="3356"/>
                    <a:pt x="3355" y="2551"/>
                    <a:pt x="3355" y="1637"/>
                  </a:cubicBezTo>
                  <a:cubicBezTo>
                    <a:pt x="3355" y="694"/>
                    <a:pt x="2662" y="1"/>
                    <a:pt x="17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5" name="Google Shape;2495;p61"/>
            <p:cNvSpPr/>
            <p:nvPr/>
          </p:nvSpPr>
          <p:spPr>
            <a:xfrm>
              <a:off x="3692895" y="1564482"/>
              <a:ext cx="45877" cy="46013"/>
            </a:xfrm>
            <a:custGeom>
              <a:rect b="b" l="l" r="r" t="t"/>
              <a:pathLst>
                <a:path extrusionOk="0" h="3366" w="3356">
                  <a:moveTo>
                    <a:pt x="1684" y="0"/>
                  </a:moveTo>
                  <a:cubicBezTo>
                    <a:pt x="818" y="0"/>
                    <a:pt x="105" y="763"/>
                    <a:pt x="1" y="1647"/>
                  </a:cubicBezTo>
                  <a:cubicBezTo>
                    <a:pt x="1" y="2561"/>
                    <a:pt x="805" y="3366"/>
                    <a:pt x="1720" y="3366"/>
                  </a:cubicBezTo>
                  <a:cubicBezTo>
                    <a:pt x="2663" y="3366"/>
                    <a:pt x="3356" y="2561"/>
                    <a:pt x="3356" y="1647"/>
                  </a:cubicBezTo>
                  <a:cubicBezTo>
                    <a:pt x="3356" y="704"/>
                    <a:pt x="2663" y="11"/>
                    <a:pt x="1859" y="11"/>
                  </a:cubicBezTo>
                  <a:cubicBezTo>
                    <a:pt x="1800" y="4"/>
                    <a:pt x="1742" y="0"/>
                    <a:pt x="16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6" name="Google Shape;2496;p61"/>
            <p:cNvSpPr/>
            <p:nvPr/>
          </p:nvSpPr>
          <p:spPr>
            <a:xfrm>
              <a:off x="3844509" y="1564482"/>
              <a:ext cx="45863" cy="46013"/>
            </a:xfrm>
            <a:custGeom>
              <a:rect b="b" l="l" r="r" t="t"/>
              <a:pathLst>
                <a:path extrusionOk="0" h="3366" w="3355">
                  <a:moveTo>
                    <a:pt x="1665" y="0"/>
                  </a:moveTo>
                  <a:cubicBezTo>
                    <a:pt x="720" y="0"/>
                    <a:pt x="104" y="763"/>
                    <a:pt x="0" y="1647"/>
                  </a:cubicBezTo>
                  <a:cubicBezTo>
                    <a:pt x="0" y="2561"/>
                    <a:pt x="804" y="3366"/>
                    <a:pt x="1719" y="3366"/>
                  </a:cubicBezTo>
                  <a:cubicBezTo>
                    <a:pt x="2662" y="3366"/>
                    <a:pt x="3355" y="2561"/>
                    <a:pt x="3355" y="1647"/>
                  </a:cubicBezTo>
                  <a:cubicBezTo>
                    <a:pt x="3355" y="704"/>
                    <a:pt x="2662" y="11"/>
                    <a:pt x="1858" y="11"/>
                  </a:cubicBezTo>
                  <a:cubicBezTo>
                    <a:pt x="1792" y="4"/>
                    <a:pt x="1728" y="0"/>
                    <a:pt x="16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7" name="Google Shape;2497;p61"/>
            <p:cNvSpPr/>
            <p:nvPr/>
          </p:nvSpPr>
          <p:spPr>
            <a:xfrm>
              <a:off x="2555879" y="1640419"/>
              <a:ext cx="47394" cy="45877"/>
            </a:xfrm>
            <a:custGeom>
              <a:rect b="b" l="l" r="r" t="t"/>
              <a:pathLst>
                <a:path extrusionOk="0" h="3356" w="3467">
                  <a:moveTo>
                    <a:pt x="1719" y="1"/>
                  </a:moveTo>
                  <a:cubicBezTo>
                    <a:pt x="915" y="1"/>
                    <a:pt x="111" y="694"/>
                    <a:pt x="111" y="1498"/>
                  </a:cubicBezTo>
                  <a:cubicBezTo>
                    <a:pt x="0" y="2441"/>
                    <a:pt x="804" y="3245"/>
                    <a:pt x="1719" y="3356"/>
                  </a:cubicBezTo>
                  <a:cubicBezTo>
                    <a:pt x="2662" y="3356"/>
                    <a:pt x="3466" y="2663"/>
                    <a:pt x="3466" y="1637"/>
                  </a:cubicBezTo>
                  <a:cubicBezTo>
                    <a:pt x="3466" y="694"/>
                    <a:pt x="2773" y="1"/>
                    <a:pt x="17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8" name="Google Shape;2498;p61"/>
            <p:cNvSpPr/>
            <p:nvPr/>
          </p:nvSpPr>
          <p:spPr>
            <a:xfrm>
              <a:off x="2707479" y="1640419"/>
              <a:ext cx="47394" cy="45877"/>
            </a:xfrm>
            <a:custGeom>
              <a:rect b="b" l="l" r="r" t="t"/>
              <a:pathLst>
                <a:path extrusionOk="0" h="3356" w="3467">
                  <a:moveTo>
                    <a:pt x="1720" y="1"/>
                  </a:moveTo>
                  <a:cubicBezTo>
                    <a:pt x="916" y="1"/>
                    <a:pt x="112" y="694"/>
                    <a:pt x="112" y="1498"/>
                  </a:cubicBezTo>
                  <a:cubicBezTo>
                    <a:pt x="1" y="2441"/>
                    <a:pt x="805" y="3245"/>
                    <a:pt x="1720" y="3356"/>
                  </a:cubicBezTo>
                  <a:cubicBezTo>
                    <a:pt x="2662" y="3356"/>
                    <a:pt x="3466" y="2663"/>
                    <a:pt x="3466" y="1637"/>
                  </a:cubicBezTo>
                  <a:cubicBezTo>
                    <a:pt x="3466" y="694"/>
                    <a:pt x="2773" y="1"/>
                    <a:pt x="17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9" name="Google Shape;2499;p61"/>
            <p:cNvSpPr/>
            <p:nvPr/>
          </p:nvSpPr>
          <p:spPr>
            <a:xfrm>
              <a:off x="2859079" y="1640419"/>
              <a:ext cx="47394" cy="45877"/>
            </a:xfrm>
            <a:custGeom>
              <a:rect b="b" l="l" r="r" t="t"/>
              <a:pathLst>
                <a:path extrusionOk="0" h="3356" w="3467">
                  <a:moveTo>
                    <a:pt x="1720" y="1"/>
                  </a:moveTo>
                  <a:cubicBezTo>
                    <a:pt x="916" y="1"/>
                    <a:pt x="112" y="694"/>
                    <a:pt x="112" y="1498"/>
                  </a:cubicBezTo>
                  <a:cubicBezTo>
                    <a:pt x="1" y="2441"/>
                    <a:pt x="805" y="3245"/>
                    <a:pt x="1720" y="3356"/>
                  </a:cubicBezTo>
                  <a:cubicBezTo>
                    <a:pt x="2662" y="3356"/>
                    <a:pt x="3356" y="2663"/>
                    <a:pt x="3466" y="1637"/>
                  </a:cubicBezTo>
                  <a:cubicBezTo>
                    <a:pt x="3466" y="694"/>
                    <a:pt x="2773" y="1"/>
                    <a:pt x="17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0" name="Google Shape;2500;p61"/>
            <p:cNvSpPr/>
            <p:nvPr/>
          </p:nvSpPr>
          <p:spPr>
            <a:xfrm>
              <a:off x="3010680" y="1640419"/>
              <a:ext cx="47394" cy="45877"/>
            </a:xfrm>
            <a:custGeom>
              <a:rect b="b" l="l" r="r" t="t"/>
              <a:pathLst>
                <a:path extrusionOk="0" h="3356" w="3467">
                  <a:moveTo>
                    <a:pt x="1720" y="1"/>
                  </a:moveTo>
                  <a:cubicBezTo>
                    <a:pt x="916" y="1"/>
                    <a:pt x="112" y="694"/>
                    <a:pt x="112" y="1498"/>
                  </a:cubicBezTo>
                  <a:cubicBezTo>
                    <a:pt x="1" y="2441"/>
                    <a:pt x="805" y="3245"/>
                    <a:pt x="1720" y="3356"/>
                  </a:cubicBezTo>
                  <a:cubicBezTo>
                    <a:pt x="2663" y="3356"/>
                    <a:pt x="3356" y="2663"/>
                    <a:pt x="3467" y="1637"/>
                  </a:cubicBezTo>
                  <a:cubicBezTo>
                    <a:pt x="3467" y="694"/>
                    <a:pt x="2774" y="1"/>
                    <a:pt x="17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1" name="Google Shape;2501;p61"/>
            <p:cNvSpPr/>
            <p:nvPr/>
          </p:nvSpPr>
          <p:spPr>
            <a:xfrm>
              <a:off x="3162294" y="1640419"/>
              <a:ext cx="47380" cy="45877"/>
            </a:xfrm>
            <a:custGeom>
              <a:rect b="b" l="l" r="r" t="t"/>
              <a:pathLst>
                <a:path extrusionOk="0" h="3356" w="3466">
                  <a:moveTo>
                    <a:pt x="1719" y="1"/>
                  </a:moveTo>
                  <a:cubicBezTo>
                    <a:pt x="915" y="1"/>
                    <a:pt x="111" y="694"/>
                    <a:pt x="111" y="1498"/>
                  </a:cubicBezTo>
                  <a:cubicBezTo>
                    <a:pt x="0" y="2441"/>
                    <a:pt x="804" y="3245"/>
                    <a:pt x="1719" y="3356"/>
                  </a:cubicBezTo>
                  <a:cubicBezTo>
                    <a:pt x="2662" y="3356"/>
                    <a:pt x="3355" y="2663"/>
                    <a:pt x="3466" y="1637"/>
                  </a:cubicBezTo>
                  <a:cubicBezTo>
                    <a:pt x="3466" y="694"/>
                    <a:pt x="2662" y="1"/>
                    <a:pt x="17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2" name="Google Shape;2502;p61"/>
            <p:cNvSpPr/>
            <p:nvPr/>
          </p:nvSpPr>
          <p:spPr>
            <a:xfrm>
              <a:off x="3315411" y="1640419"/>
              <a:ext cx="45877" cy="45877"/>
            </a:xfrm>
            <a:custGeom>
              <a:rect b="b" l="l" r="r" t="t"/>
              <a:pathLst>
                <a:path extrusionOk="0" h="3356" w="3356">
                  <a:moveTo>
                    <a:pt x="1608" y="1"/>
                  </a:moveTo>
                  <a:cubicBezTo>
                    <a:pt x="693" y="1"/>
                    <a:pt x="0" y="694"/>
                    <a:pt x="0" y="1637"/>
                  </a:cubicBezTo>
                  <a:cubicBezTo>
                    <a:pt x="0" y="2552"/>
                    <a:pt x="693" y="3245"/>
                    <a:pt x="1497" y="3356"/>
                  </a:cubicBezTo>
                  <a:cubicBezTo>
                    <a:pt x="2440" y="3356"/>
                    <a:pt x="3244" y="2663"/>
                    <a:pt x="3244" y="1748"/>
                  </a:cubicBezTo>
                  <a:cubicBezTo>
                    <a:pt x="3355" y="694"/>
                    <a:pt x="2551" y="1"/>
                    <a:pt x="16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3" name="Google Shape;2503;p61"/>
            <p:cNvSpPr/>
            <p:nvPr/>
          </p:nvSpPr>
          <p:spPr>
            <a:xfrm>
              <a:off x="3465494" y="1640419"/>
              <a:ext cx="45877" cy="45877"/>
            </a:xfrm>
            <a:custGeom>
              <a:rect b="b" l="l" r="r" t="t"/>
              <a:pathLst>
                <a:path extrusionOk="0" h="3356" w="3356">
                  <a:moveTo>
                    <a:pt x="1720" y="1"/>
                  </a:moveTo>
                  <a:cubicBezTo>
                    <a:pt x="805" y="1"/>
                    <a:pt x="111" y="694"/>
                    <a:pt x="111" y="1637"/>
                  </a:cubicBezTo>
                  <a:cubicBezTo>
                    <a:pt x="1" y="2552"/>
                    <a:pt x="805" y="3356"/>
                    <a:pt x="1720" y="3356"/>
                  </a:cubicBezTo>
                  <a:cubicBezTo>
                    <a:pt x="2662" y="3356"/>
                    <a:pt x="3355" y="2552"/>
                    <a:pt x="3355" y="1637"/>
                  </a:cubicBezTo>
                  <a:cubicBezTo>
                    <a:pt x="3355" y="694"/>
                    <a:pt x="2662" y="1"/>
                    <a:pt x="17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4" name="Google Shape;2504;p61"/>
            <p:cNvSpPr/>
            <p:nvPr/>
          </p:nvSpPr>
          <p:spPr>
            <a:xfrm>
              <a:off x="3617094" y="1640419"/>
              <a:ext cx="45877" cy="45877"/>
            </a:xfrm>
            <a:custGeom>
              <a:rect b="b" l="l" r="r" t="t"/>
              <a:pathLst>
                <a:path extrusionOk="0" h="3356" w="3356">
                  <a:moveTo>
                    <a:pt x="1720" y="1"/>
                  </a:moveTo>
                  <a:cubicBezTo>
                    <a:pt x="805" y="1"/>
                    <a:pt x="1" y="805"/>
                    <a:pt x="112" y="1748"/>
                  </a:cubicBezTo>
                  <a:cubicBezTo>
                    <a:pt x="112" y="2552"/>
                    <a:pt x="805" y="3356"/>
                    <a:pt x="1720" y="3356"/>
                  </a:cubicBezTo>
                  <a:cubicBezTo>
                    <a:pt x="2662" y="3356"/>
                    <a:pt x="3356" y="2552"/>
                    <a:pt x="3356" y="1637"/>
                  </a:cubicBezTo>
                  <a:cubicBezTo>
                    <a:pt x="3356" y="694"/>
                    <a:pt x="2662" y="1"/>
                    <a:pt x="17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5" name="Google Shape;2505;p61"/>
            <p:cNvSpPr/>
            <p:nvPr/>
          </p:nvSpPr>
          <p:spPr>
            <a:xfrm>
              <a:off x="3768695" y="1640419"/>
              <a:ext cx="47394" cy="45877"/>
            </a:xfrm>
            <a:custGeom>
              <a:rect b="b" l="l" r="r" t="t"/>
              <a:pathLst>
                <a:path extrusionOk="0" h="3356" w="3467">
                  <a:moveTo>
                    <a:pt x="1720" y="1"/>
                  </a:moveTo>
                  <a:cubicBezTo>
                    <a:pt x="805" y="1"/>
                    <a:pt x="1" y="694"/>
                    <a:pt x="1" y="1637"/>
                  </a:cubicBezTo>
                  <a:cubicBezTo>
                    <a:pt x="112" y="2552"/>
                    <a:pt x="805" y="3356"/>
                    <a:pt x="1720" y="3356"/>
                  </a:cubicBezTo>
                  <a:cubicBezTo>
                    <a:pt x="2663" y="3356"/>
                    <a:pt x="3356" y="2552"/>
                    <a:pt x="3356" y="1748"/>
                  </a:cubicBezTo>
                  <a:cubicBezTo>
                    <a:pt x="3467" y="694"/>
                    <a:pt x="2663" y="1"/>
                    <a:pt x="17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6" name="Google Shape;2506;p61"/>
            <p:cNvSpPr/>
            <p:nvPr/>
          </p:nvSpPr>
          <p:spPr>
            <a:xfrm>
              <a:off x="3920309" y="1640419"/>
              <a:ext cx="47380" cy="45877"/>
            </a:xfrm>
            <a:custGeom>
              <a:rect b="b" l="l" r="r" t="t"/>
              <a:pathLst>
                <a:path extrusionOk="0" h="3356" w="3466">
                  <a:moveTo>
                    <a:pt x="1719" y="1"/>
                  </a:moveTo>
                  <a:cubicBezTo>
                    <a:pt x="804" y="1"/>
                    <a:pt x="0" y="694"/>
                    <a:pt x="0" y="1637"/>
                  </a:cubicBezTo>
                  <a:cubicBezTo>
                    <a:pt x="0" y="2552"/>
                    <a:pt x="804" y="3245"/>
                    <a:pt x="1608" y="3356"/>
                  </a:cubicBezTo>
                  <a:cubicBezTo>
                    <a:pt x="2551" y="3356"/>
                    <a:pt x="3355" y="2663"/>
                    <a:pt x="3355" y="1748"/>
                  </a:cubicBezTo>
                  <a:cubicBezTo>
                    <a:pt x="3466" y="694"/>
                    <a:pt x="2662" y="1"/>
                    <a:pt x="17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7" name="Google Shape;2507;p61"/>
            <p:cNvSpPr/>
            <p:nvPr/>
          </p:nvSpPr>
          <p:spPr>
            <a:xfrm>
              <a:off x="2481596" y="1716219"/>
              <a:ext cx="45863" cy="45877"/>
            </a:xfrm>
            <a:custGeom>
              <a:rect b="b" l="l" r="r" t="t"/>
              <a:pathLst>
                <a:path extrusionOk="0" h="3356" w="3355">
                  <a:moveTo>
                    <a:pt x="1608" y="1"/>
                  </a:moveTo>
                  <a:cubicBezTo>
                    <a:pt x="693" y="1"/>
                    <a:pt x="0" y="694"/>
                    <a:pt x="0" y="1637"/>
                  </a:cubicBezTo>
                  <a:cubicBezTo>
                    <a:pt x="0" y="2552"/>
                    <a:pt x="804" y="3356"/>
                    <a:pt x="1608" y="3356"/>
                  </a:cubicBezTo>
                  <a:cubicBezTo>
                    <a:pt x="2551" y="3356"/>
                    <a:pt x="3355" y="2552"/>
                    <a:pt x="3355" y="1637"/>
                  </a:cubicBezTo>
                  <a:cubicBezTo>
                    <a:pt x="3355" y="694"/>
                    <a:pt x="2551" y="1"/>
                    <a:pt x="16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8" name="Google Shape;2508;p61"/>
            <p:cNvSpPr/>
            <p:nvPr/>
          </p:nvSpPr>
          <p:spPr>
            <a:xfrm>
              <a:off x="2633196" y="1716219"/>
              <a:ext cx="45877" cy="45877"/>
            </a:xfrm>
            <a:custGeom>
              <a:rect b="b" l="l" r="r" t="t"/>
              <a:pathLst>
                <a:path extrusionOk="0" h="3356" w="3356">
                  <a:moveTo>
                    <a:pt x="1747" y="1"/>
                  </a:moveTo>
                  <a:cubicBezTo>
                    <a:pt x="694" y="1"/>
                    <a:pt x="0" y="694"/>
                    <a:pt x="0" y="1637"/>
                  </a:cubicBezTo>
                  <a:cubicBezTo>
                    <a:pt x="0" y="2552"/>
                    <a:pt x="804" y="3356"/>
                    <a:pt x="1747" y="3356"/>
                  </a:cubicBezTo>
                  <a:cubicBezTo>
                    <a:pt x="2551" y="3356"/>
                    <a:pt x="3355" y="2552"/>
                    <a:pt x="3355" y="1748"/>
                  </a:cubicBezTo>
                  <a:cubicBezTo>
                    <a:pt x="3355" y="694"/>
                    <a:pt x="2662" y="1"/>
                    <a:pt x="17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9" name="Google Shape;2509;p61"/>
            <p:cNvSpPr/>
            <p:nvPr/>
          </p:nvSpPr>
          <p:spPr>
            <a:xfrm>
              <a:off x="2784797" y="1716219"/>
              <a:ext cx="45877" cy="45877"/>
            </a:xfrm>
            <a:custGeom>
              <a:rect b="b" l="l" r="r" t="t"/>
              <a:pathLst>
                <a:path extrusionOk="0" h="3356" w="3356">
                  <a:moveTo>
                    <a:pt x="1609" y="1"/>
                  </a:moveTo>
                  <a:cubicBezTo>
                    <a:pt x="694" y="1"/>
                    <a:pt x="1" y="694"/>
                    <a:pt x="1" y="1637"/>
                  </a:cubicBezTo>
                  <a:cubicBezTo>
                    <a:pt x="1" y="2552"/>
                    <a:pt x="805" y="3356"/>
                    <a:pt x="1747" y="3356"/>
                  </a:cubicBezTo>
                  <a:cubicBezTo>
                    <a:pt x="2551" y="3356"/>
                    <a:pt x="3244" y="2552"/>
                    <a:pt x="3355" y="1748"/>
                  </a:cubicBezTo>
                  <a:cubicBezTo>
                    <a:pt x="3355" y="694"/>
                    <a:pt x="2662" y="1"/>
                    <a:pt x="16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0" name="Google Shape;2510;p61"/>
            <p:cNvSpPr/>
            <p:nvPr/>
          </p:nvSpPr>
          <p:spPr>
            <a:xfrm>
              <a:off x="2936397" y="1716069"/>
              <a:ext cx="45877" cy="46027"/>
            </a:xfrm>
            <a:custGeom>
              <a:rect b="b" l="l" r="r" t="t"/>
              <a:pathLst>
                <a:path extrusionOk="0" h="3367" w="3356">
                  <a:moveTo>
                    <a:pt x="1716" y="0"/>
                  </a:moveTo>
                  <a:cubicBezTo>
                    <a:pt x="1645" y="0"/>
                    <a:pt x="1573" y="4"/>
                    <a:pt x="1498" y="12"/>
                  </a:cubicBezTo>
                  <a:cubicBezTo>
                    <a:pt x="694" y="12"/>
                    <a:pt x="1" y="816"/>
                    <a:pt x="1" y="1648"/>
                  </a:cubicBezTo>
                  <a:cubicBezTo>
                    <a:pt x="1" y="2563"/>
                    <a:pt x="805" y="3367"/>
                    <a:pt x="1748" y="3367"/>
                  </a:cubicBezTo>
                  <a:cubicBezTo>
                    <a:pt x="2662" y="3256"/>
                    <a:pt x="3356" y="2452"/>
                    <a:pt x="3356" y="1509"/>
                  </a:cubicBezTo>
                  <a:cubicBezTo>
                    <a:pt x="3253" y="659"/>
                    <a:pt x="2647" y="0"/>
                    <a:pt x="17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1" name="Google Shape;2511;p61"/>
            <p:cNvSpPr/>
            <p:nvPr/>
          </p:nvSpPr>
          <p:spPr>
            <a:xfrm>
              <a:off x="3088011" y="1716219"/>
              <a:ext cx="45863" cy="45877"/>
            </a:xfrm>
            <a:custGeom>
              <a:rect b="b" l="l" r="r" t="t"/>
              <a:pathLst>
                <a:path extrusionOk="0" h="3356" w="3355">
                  <a:moveTo>
                    <a:pt x="1608" y="1"/>
                  </a:moveTo>
                  <a:cubicBezTo>
                    <a:pt x="693" y="1"/>
                    <a:pt x="0" y="694"/>
                    <a:pt x="0" y="1637"/>
                  </a:cubicBezTo>
                  <a:cubicBezTo>
                    <a:pt x="0" y="2552"/>
                    <a:pt x="804" y="3356"/>
                    <a:pt x="1747" y="3356"/>
                  </a:cubicBezTo>
                  <a:cubicBezTo>
                    <a:pt x="2551" y="3245"/>
                    <a:pt x="3244" y="2552"/>
                    <a:pt x="3355" y="1748"/>
                  </a:cubicBezTo>
                  <a:cubicBezTo>
                    <a:pt x="3355" y="694"/>
                    <a:pt x="2662" y="1"/>
                    <a:pt x="16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2" name="Google Shape;2512;p61"/>
            <p:cNvSpPr/>
            <p:nvPr/>
          </p:nvSpPr>
          <p:spPr>
            <a:xfrm>
              <a:off x="3239611" y="1716219"/>
              <a:ext cx="45863" cy="45877"/>
            </a:xfrm>
            <a:custGeom>
              <a:rect b="b" l="l" r="r" t="t"/>
              <a:pathLst>
                <a:path extrusionOk="0" h="3356" w="3355">
                  <a:moveTo>
                    <a:pt x="1608" y="1"/>
                  </a:moveTo>
                  <a:cubicBezTo>
                    <a:pt x="693" y="1"/>
                    <a:pt x="0" y="694"/>
                    <a:pt x="0" y="1637"/>
                  </a:cubicBezTo>
                  <a:cubicBezTo>
                    <a:pt x="0" y="2552"/>
                    <a:pt x="693" y="3356"/>
                    <a:pt x="1608" y="3356"/>
                  </a:cubicBezTo>
                  <a:cubicBezTo>
                    <a:pt x="2551" y="3356"/>
                    <a:pt x="3355" y="2552"/>
                    <a:pt x="3355" y="1637"/>
                  </a:cubicBezTo>
                  <a:cubicBezTo>
                    <a:pt x="3244" y="694"/>
                    <a:pt x="2551" y="1"/>
                    <a:pt x="16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3" name="Google Shape;2513;p61"/>
            <p:cNvSpPr/>
            <p:nvPr/>
          </p:nvSpPr>
          <p:spPr>
            <a:xfrm>
              <a:off x="3389694" y="1716219"/>
              <a:ext cx="45877" cy="45877"/>
            </a:xfrm>
            <a:custGeom>
              <a:rect b="b" l="l" r="r" t="t"/>
              <a:pathLst>
                <a:path extrusionOk="0" h="3356" w="3356">
                  <a:moveTo>
                    <a:pt x="1719" y="1"/>
                  </a:moveTo>
                  <a:cubicBezTo>
                    <a:pt x="805" y="1"/>
                    <a:pt x="111" y="694"/>
                    <a:pt x="111" y="1637"/>
                  </a:cubicBezTo>
                  <a:cubicBezTo>
                    <a:pt x="0" y="2552"/>
                    <a:pt x="805" y="3356"/>
                    <a:pt x="1719" y="3356"/>
                  </a:cubicBezTo>
                  <a:cubicBezTo>
                    <a:pt x="2662" y="3356"/>
                    <a:pt x="3355" y="2552"/>
                    <a:pt x="3355" y="1637"/>
                  </a:cubicBezTo>
                  <a:cubicBezTo>
                    <a:pt x="3355" y="694"/>
                    <a:pt x="2662" y="1"/>
                    <a:pt x="17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4" name="Google Shape;2514;p61"/>
            <p:cNvSpPr/>
            <p:nvPr/>
          </p:nvSpPr>
          <p:spPr>
            <a:xfrm>
              <a:off x="3010680" y="2550048"/>
              <a:ext cx="47394" cy="45877"/>
            </a:xfrm>
            <a:custGeom>
              <a:rect b="b" l="l" r="r" t="t"/>
              <a:pathLst>
                <a:path extrusionOk="0" h="3356" w="3467">
                  <a:moveTo>
                    <a:pt x="1720" y="0"/>
                  </a:moveTo>
                  <a:cubicBezTo>
                    <a:pt x="916" y="0"/>
                    <a:pt x="112" y="693"/>
                    <a:pt x="112" y="1497"/>
                  </a:cubicBezTo>
                  <a:cubicBezTo>
                    <a:pt x="1" y="2440"/>
                    <a:pt x="805" y="3244"/>
                    <a:pt x="1720" y="3355"/>
                  </a:cubicBezTo>
                  <a:cubicBezTo>
                    <a:pt x="2663" y="3355"/>
                    <a:pt x="3356" y="2662"/>
                    <a:pt x="3467" y="1636"/>
                  </a:cubicBezTo>
                  <a:cubicBezTo>
                    <a:pt x="3467" y="693"/>
                    <a:pt x="2663" y="0"/>
                    <a:pt x="17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5" name="Google Shape;2515;p61"/>
            <p:cNvSpPr/>
            <p:nvPr/>
          </p:nvSpPr>
          <p:spPr>
            <a:xfrm>
              <a:off x="4297792" y="2171061"/>
              <a:ext cx="48911" cy="45849"/>
            </a:xfrm>
            <a:custGeom>
              <a:rect b="b" l="l" r="r" t="t"/>
              <a:pathLst>
                <a:path extrusionOk="0" h="3354" w="3578">
                  <a:moveTo>
                    <a:pt x="1867" y="1"/>
                  </a:moveTo>
                  <a:cubicBezTo>
                    <a:pt x="1548" y="1"/>
                    <a:pt x="1221" y="90"/>
                    <a:pt x="916" y="248"/>
                  </a:cubicBezTo>
                  <a:cubicBezTo>
                    <a:pt x="333" y="581"/>
                    <a:pt x="1" y="1385"/>
                    <a:pt x="223" y="2078"/>
                  </a:cubicBezTo>
                  <a:cubicBezTo>
                    <a:pt x="333" y="2771"/>
                    <a:pt x="1027" y="3353"/>
                    <a:pt x="2080" y="3353"/>
                  </a:cubicBezTo>
                  <a:cubicBezTo>
                    <a:pt x="2191" y="3243"/>
                    <a:pt x="2524" y="3021"/>
                    <a:pt x="2773" y="2771"/>
                  </a:cubicBezTo>
                  <a:cubicBezTo>
                    <a:pt x="2995" y="2549"/>
                    <a:pt x="3106" y="2189"/>
                    <a:pt x="3217" y="1856"/>
                  </a:cubicBezTo>
                  <a:cubicBezTo>
                    <a:pt x="3577" y="1274"/>
                    <a:pt x="3356" y="803"/>
                    <a:pt x="2995" y="470"/>
                  </a:cubicBezTo>
                  <a:cubicBezTo>
                    <a:pt x="2669" y="144"/>
                    <a:pt x="2274" y="1"/>
                    <a:pt x="18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6" name="Google Shape;2516;p61"/>
            <p:cNvSpPr/>
            <p:nvPr/>
          </p:nvSpPr>
          <p:spPr>
            <a:xfrm>
              <a:off x="4146192" y="2322374"/>
              <a:ext cx="47394" cy="43730"/>
            </a:xfrm>
            <a:custGeom>
              <a:rect b="b" l="l" r="r" t="t"/>
              <a:pathLst>
                <a:path extrusionOk="0" h="3199" w="3467">
                  <a:moveTo>
                    <a:pt x="1800" y="0"/>
                  </a:moveTo>
                  <a:cubicBezTo>
                    <a:pt x="1117" y="0"/>
                    <a:pt x="540" y="364"/>
                    <a:pt x="222" y="1073"/>
                  </a:cubicBezTo>
                  <a:cubicBezTo>
                    <a:pt x="1" y="1767"/>
                    <a:pt x="222" y="2682"/>
                    <a:pt x="916" y="3042"/>
                  </a:cubicBezTo>
                  <a:cubicBezTo>
                    <a:pt x="994" y="3120"/>
                    <a:pt x="1197" y="3199"/>
                    <a:pt x="1388" y="3199"/>
                  </a:cubicBezTo>
                  <a:cubicBezTo>
                    <a:pt x="1467" y="3199"/>
                    <a:pt x="1544" y="3185"/>
                    <a:pt x="1609" y="3153"/>
                  </a:cubicBezTo>
                  <a:cubicBezTo>
                    <a:pt x="2191" y="2903"/>
                    <a:pt x="2662" y="2682"/>
                    <a:pt x="3106" y="2349"/>
                  </a:cubicBezTo>
                  <a:cubicBezTo>
                    <a:pt x="3355" y="2210"/>
                    <a:pt x="3466" y="1878"/>
                    <a:pt x="3466" y="1767"/>
                  </a:cubicBezTo>
                  <a:cubicBezTo>
                    <a:pt x="3466" y="824"/>
                    <a:pt x="2884" y="131"/>
                    <a:pt x="2080" y="20"/>
                  </a:cubicBezTo>
                  <a:cubicBezTo>
                    <a:pt x="1985" y="7"/>
                    <a:pt x="1892" y="0"/>
                    <a:pt x="18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7" name="Google Shape;2517;p61"/>
            <p:cNvSpPr/>
            <p:nvPr/>
          </p:nvSpPr>
          <p:spPr>
            <a:xfrm>
              <a:off x="2630162" y="1570784"/>
              <a:ext cx="48911" cy="38987"/>
            </a:xfrm>
            <a:custGeom>
              <a:rect b="b" l="l" r="r" t="t"/>
              <a:pathLst>
                <a:path extrusionOk="0" h="2852" w="3578">
                  <a:moveTo>
                    <a:pt x="2506" y="1"/>
                  </a:moveTo>
                  <a:cubicBezTo>
                    <a:pt x="2408" y="1"/>
                    <a:pt x="2303" y="8"/>
                    <a:pt x="2191" y="21"/>
                  </a:cubicBezTo>
                  <a:lnTo>
                    <a:pt x="1137" y="354"/>
                  </a:lnTo>
                  <a:cubicBezTo>
                    <a:pt x="222" y="603"/>
                    <a:pt x="1" y="1047"/>
                    <a:pt x="333" y="1879"/>
                  </a:cubicBezTo>
                  <a:cubicBezTo>
                    <a:pt x="630" y="2450"/>
                    <a:pt x="1153" y="2851"/>
                    <a:pt x="1777" y="2851"/>
                  </a:cubicBezTo>
                  <a:cubicBezTo>
                    <a:pt x="1911" y="2851"/>
                    <a:pt x="2049" y="2833"/>
                    <a:pt x="2191" y="2794"/>
                  </a:cubicBezTo>
                  <a:cubicBezTo>
                    <a:pt x="2995" y="2683"/>
                    <a:pt x="3577" y="1990"/>
                    <a:pt x="3577" y="1186"/>
                  </a:cubicBezTo>
                  <a:cubicBezTo>
                    <a:pt x="3577" y="358"/>
                    <a:pt x="3214" y="1"/>
                    <a:pt x="25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8" name="Google Shape;2518;p61"/>
            <p:cNvSpPr/>
            <p:nvPr/>
          </p:nvSpPr>
          <p:spPr>
            <a:xfrm>
              <a:off x="3313894" y="1506261"/>
              <a:ext cx="48898" cy="28147"/>
            </a:xfrm>
            <a:custGeom>
              <a:rect b="b" l="l" r="r" t="t"/>
              <a:pathLst>
                <a:path extrusionOk="0" h="2059" w="3577">
                  <a:moveTo>
                    <a:pt x="111" y="0"/>
                  </a:moveTo>
                  <a:cubicBezTo>
                    <a:pt x="0" y="804"/>
                    <a:pt x="222" y="1386"/>
                    <a:pt x="915" y="1858"/>
                  </a:cubicBezTo>
                  <a:cubicBezTo>
                    <a:pt x="1159" y="1997"/>
                    <a:pt x="1423" y="2059"/>
                    <a:pt x="1681" y="2059"/>
                  </a:cubicBezTo>
                  <a:cubicBezTo>
                    <a:pt x="2039" y="2059"/>
                    <a:pt x="2388" y="1940"/>
                    <a:pt x="2662" y="1747"/>
                  </a:cubicBezTo>
                  <a:cubicBezTo>
                    <a:pt x="3244" y="1275"/>
                    <a:pt x="3577" y="693"/>
                    <a:pt x="32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9" name="Google Shape;2519;p61"/>
            <p:cNvSpPr/>
            <p:nvPr/>
          </p:nvSpPr>
          <p:spPr>
            <a:xfrm>
              <a:off x="3163811" y="1507765"/>
              <a:ext cx="44345" cy="26930"/>
            </a:xfrm>
            <a:custGeom>
              <a:rect b="b" l="l" r="r" t="t"/>
              <a:pathLst>
                <a:path extrusionOk="0" h="1970" w="3244">
                  <a:moveTo>
                    <a:pt x="0" y="1"/>
                  </a:moveTo>
                  <a:cubicBezTo>
                    <a:pt x="111" y="1276"/>
                    <a:pt x="693" y="1969"/>
                    <a:pt x="1608" y="1969"/>
                  </a:cubicBezTo>
                  <a:cubicBezTo>
                    <a:pt x="2662" y="1969"/>
                    <a:pt x="3244" y="1276"/>
                    <a:pt x="32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0" name="Google Shape;2520;p61"/>
            <p:cNvSpPr/>
            <p:nvPr/>
          </p:nvSpPr>
          <p:spPr>
            <a:xfrm>
              <a:off x="2937914" y="2777298"/>
              <a:ext cx="45877" cy="33519"/>
            </a:xfrm>
            <a:custGeom>
              <a:rect b="b" l="l" r="r" t="t"/>
              <a:pathLst>
                <a:path extrusionOk="0" h="2452" w="3356">
                  <a:moveTo>
                    <a:pt x="1500" y="0"/>
                  </a:moveTo>
                  <a:cubicBezTo>
                    <a:pt x="905" y="0"/>
                    <a:pt x="358" y="405"/>
                    <a:pt x="1" y="1287"/>
                  </a:cubicBezTo>
                  <a:cubicBezTo>
                    <a:pt x="943" y="1647"/>
                    <a:pt x="1969" y="1980"/>
                    <a:pt x="3023" y="2451"/>
                  </a:cubicBezTo>
                  <a:cubicBezTo>
                    <a:pt x="3355" y="1176"/>
                    <a:pt x="3023" y="372"/>
                    <a:pt x="2080" y="123"/>
                  </a:cubicBezTo>
                  <a:cubicBezTo>
                    <a:pt x="1885" y="42"/>
                    <a:pt x="1690" y="0"/>
                    <a:pt x="15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1" name="Google Shape;2521;p61"/>
            <p:cNvSpPr/>
            <p:nvPr/>
          </p:nvSpPr>
          <p:spPr>
            <a:xfrm>
              <a:off x="3389694" y="2777694"/>
              <a:ext cx="44359" cy="31605"/>
            </a:xfrm>
            <a:custGeom>
              <a:rect b="b" l="l" r="r" t="t"/>
              <a:pathLst>
                <a:path extrusionOk="0" h="2312" w="3245">
                  <a:moveTo>
                    <a:pt x="1717" y="1"/>
                  </a:moveTo>
                  <a:cubicBezTo>
                    <a:pt x="1447" y="1"/>
                    <a:pt x="1174" y="81"/>
                    <a:pt x="915" y="232"/>
                  </a:cubicBezTo>
                  <a:cubicBezTo>
                    <a:pt x="111" y="565"/>
                    <a:pt x="0" y="1369"/>
                    <a:pt x="333" y="2312"/>
                  </a:cubicBezTo>
                  <a:cubicBezTo>
                    <a:pt x="1276" y="1840"/>
                    <a:pt x="2191" y="1480"/>
                    <a:pt x="3244" y="1147"/>
                  </a:cubicBezTo>
                  <a:cubicBezTo>
                    <a:pt x="2849" y="357"/>
                    <a:pt x="2288" y="1"/>
                    <a:pt x="17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2" name="Google Shape;2522;p61"/>
            <p:cNvSpPr/>
            <p:nvPr/>
          </p:nvSpPr>
          <p:spPr>
            <a:xfrm>
              <a:off x="3467012" y="1509282"/>
              <a:ext cx="42842" cy="25413"/>
            </a:xfrm>
            <a:custGeom>
              <a:rect b="b" l="l" r="r" t="t"/>
              <a:pathLst>
                <a:path extrusionOk="0" h="1859" w="3134">
                  <a:moveTo>
                    <a:pt x="0" y="1"/>
                  </a:moveTo>
                  <a:cubicBezTo>
                    <a:pt x="111" y="1165"/>
                    <a:pt x="694" y="1858"/>
                    <a:pt x="1609" y="1858"/>
                  </a:cubicBezTo>
                  <a:cubicBezTo>
                    <a:pt x="2551" y="1858"/>
                    <a:pt x="3133" y="1276"/>
                    <a:pt x="3133" y="139"/>
                  </a:cubicBezTo>
                  <a:cubicBezTo>
                    <a:pt x="2080" y="139"/>
                    <a:pt x="1054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3" name="Google Shape;2523;p61"/>
            <p:cNvSpPr/>
            <p:nvPr/>
          </p:nvSpPr>
          <p:spPr>
            <a:xfrm>
              <a:off x="2495990" y="2323304"/>
              <a:ext cx="32986" cy="40668"/>
            </a:xfrm>
            <a:custGeom>
              <a:rect b="b" l="l" r="r" t="t"/>
              <a:pathLst>
                <a:path extrusionOk="0" h="2975" w="2413">
                  <a:moveTo>
                    <a:pt x="882" y="1"/>
                  </a:moveTo>
                  <a:cubicBezTo>
                    <a:pt x="627" y="1"/>
                    <a:pt x="336" y="69"/>
                    <a:pt x="1" y="201"/>
                  </a:cubicBezTo>
                  <a:cubicBezTo>
                    <a:pt x="555" y="1116"/>
                    <a:pt x="1027" y="1920"/>
                    <a:pt x="1609" y="2974"/>
                  </a:cubicBezTo>
                  <a:cubicBezTo>
                    <a:pt x="2413" y="1920"/>
                    <a:pt x="2413" y="1227"/>
                    <a:pt x="1942" y="645"/>
                  </a:cubicBezTo>
                  <a:cubicBezTo>
                    <a:pt x="1661" y="206"/>
                    <a:pt x="1324" y="1"/>
                    <a:pt x="8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4" name="Google Shape;2524;p61"/>
            <p:cNvSpPr/>
            <p:nvPr/>
          </p:nvSpPr>
          <p:spPr>
            <a:xfrm>
              <a:off x="3997626" y="1583579"/>
              <a:ext cx="40942" cy="26492"/>
            </a:xfrm>
            <a:custGeom>
              <a:rect b="b" l="l" r="r" t="t"/>
              <a:pathLst>
                <a:path extrusionOk="0" h="1938" w="2995">
                  <a:moveTo>
                    <a:pt x="0" y="0"/>
                  </a:moveTo>
                  <a:cubicBezTo>
                    <a:pt x="0" y="1164"/>
                    <a:pt x="361" y="1636"/>
                    <a:pt x="1165" y="1858"/>
                  </a:cubicBezTo>
                  <a:cubicBezTo>
                    <a:pt x="1353" y="1910"/>
                    <a:pt x="1524" y="1937"/>
                    <a:pt x="1681" y="1937"/>
                  </a:cubicBezTo>
                  <a:cubicBezTo>
                    <a:pt x="2194" y="1937"/>
                    <a:pt x="2570" y="1643"/>
                    <a:pt x="2995" y="943"/>
                  </a:cubicBezTo>
                  <a:cubicBezTo>
                    <a:pt x="1969" y="693"/>
                    <a:pt x="1054" y="36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5" name="Google Shape;2525;p61"/>
            <p:cNvSpPr/>
            <p:nvPr/>
          </p:nvSpPr>
          <p:spPr>
            <a:xfrm>
              <a:off x="3015232" y="1514217"/>
              <a:ext cx="39807" cy="20478"/>
            </a:xfrm>
            <a:custGeom>
              <a:rect b="b" l="l" r="r" t="t"/>
              <a:pathLst>
                <a:path extrusionOk="0" h="1498" w="2912">
                  <a:moveTo>
                    <a:pt x="2912" y="0"/>
                  </a:moveTo>
                  <a:lnTo>
                    <a:pt x="2912" y="0"/>
                  </a:lnTo>
                  <a:cubicBezTo>
                    <a:pt x="1969" y="111"/>
                    <a:pt x="943" y="222"/>
                    <a:pt x="1" y="333"/>
                  </a:cubicBezTo>
                  <a:cubicBezTo>
                    <a:pt x="361" y="1165"/>
                    <a:pt x="943" y="1497"/>
                    <a:pt x="1637" y="1497"/>
                  </a:cubicBezTo>
                  <a:cubicBezTo>
                    <a:pt x="2441" y="1387"/>
                    <a:pt x="2773" y="915"/>
                    <a:pt x="2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6" name="Google Shape;2526;p61"/>
            <p:cNvSpPr/>
            <p:nvPr/>
          </p:nvSpPr>
          <p:spPr>
            <a:xfrm>
              <a:off x="3844509" y="2474275"/>
              <a:ext cx="39424" cy="28406"/>
            </a:xfrm>
            <a:custGeom>
              <a:rect b="b" l="l" r="r" t="t"/>
              <a:pathLst>
                <a:path extrusionOk="0" h="2078" w="2884">
                  <a:moveTo>
                    <a:pt x="1739" y="0"/>
                  </a:moveTo>
                  <a:cubicBezTo>
                    <a:pt x="1449" y="0"/>
                    <a:pt x="1171" y="89"/>
                    <a:pt x="915" y="248"/>
                  </a:cubicBezTo>
                  <a:cubicBezTo>
                    <a:pt x="222" y="580"/>
                    <a:pt x="0" y="1163"/>
                    <a:pt x="111" y="2078"/>
                  </a:cubicBezTo>
                  <a:cubicBezTo>
                    <a:pt x="1026" y="1495"/>
                    <a:pt x="1969" y="1052"/>
                    <a:pt x="2884" y="469"/>
                  </a:cubicBezTo>
                  <a:cubicBezTo>
                    <a:pt x="2496" y="144"/>
                    <a:pt x="2108" y="0"/>
                    <a:pt x="17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7" name="Google Shape;2527;p61"/>
            <p:cNvSpPr/>
            <p:nvPr/>
          </p:nvSpPr>
          <p:spPr>
            <a:xfrm>
              <a:off x="4370188" y="1947037"/>
              <a:ext cx="20860" cy="39438"/>
            </a:xfrm>
            <a:custGeom>
              <a:rect b="b" l="l" r="r" t="t"/>
              <a:pathLst>
                <a:path extrusionOk="0" h="2885" w="1526">
                  <a:moveTo>
                    <a:pt x="1165" y="1"/>
                  </a:moveTo>
                  <a:lnTo>
                    <a:pt x="1165" y="1"/>
                  </a:lnTo>
                  <a:cubicBezTo>
                    <a:pt x="0" y="1249"/>
                    <a:pt x="250" y="2302"/>
                    <a:pt x="1525" y="2884"/>
                  </a:cubicBezTo>
                  <a:cubicBezTo>
                    <a:pt x="1387" y="1942"/>
                    <a:pt x="1276" y="1027"/>
                    <a:pt x="11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8" name="Google Shape;2528;p61"/>
            <p:cNvSpPr/>
            <p:nvPr/>
          </p:nvSpPr>
          <p:spPr>
            <a:xfrm>
              <a:off x="3621647" y="1519781"/>
              <a:ext cx="36403" cy="14258"/>
            </a:xfrm>
            <a:custGeom>
              <a:rect b="b" l="l" r="r" t="t"/>
              <a:pathLst>
                <a:path extrusionOk="0" h="1043" w="2663">
                  <a:moveTo>
                    <a:pt x="1056" y="0"/>
                  </a:moveTo>
                  <a:cubicBezTo>
                    <a:pt x="699" y="0"/>
                    <a:pt x="378" y="62"/>
                    <a:pt x="1" y="175"/>
                  </a:cubicBezTo>
                  <a:cubicBezTo>
                    <a:pt x="427" y="758"/>
                    <a:pt x="846" y="1042"/>
                    <a:pt x="1292" y="1042"/>
                  </a:cubicBezTo>
                  <a:cubicBezTo>
                    <a:pt x="1715" y="1042"/>
                    <a:pt x="2162" y="786"/>
                    <a:pt x="2662" y="286"/>
                  </a:cubicBezTo>
                  <a:cubicBezTo>
                    <a:pt x="1966" y="90"/>
                    <a:pt x="1485" y="0"/>
                    <a:pt x="10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9" name="Google Shape;2529;p61"/>
            <p:cNvSpPr/>
            <p:nvPr/>
          </p:nvSpPr>
          <p:spPr>
            <a:xfrm>
              <a:off x="2423225" y="1659379"/>
              <a:ext cx="26916" cy="24592"/>
            </a:xfrm>
            <a:custGeom>
              <a:rect b="b" l="l" r="r" t="t"/>
              <a:pathLst>
                <a:path extrusionOk="0" h="1799" w="1969">
                  <a:moveTo>
                    <a:pt x="1969" y="0"/>
                  </a:moveTo>
                  <a:lnTo>
                    <a:pt x="1969" y="0"/>
                  </a:lnTo>
                  <a:cubicBezTo>
                    <a:pt x="1165" y="693"/>
                    <a:pt x="583" y="1165"/>
                    <a:pt x="0" y="1747"/>
                  </a:cubicBezTo>
                  <a:cubicBezTo>
                    <a:pt x="197" y="1781"/>
                    <a:pt x="380" y="1799"/>
                    <a:pt x="549" y="1799"/>
                  </a:cubicBezTo>
                  <a:cubicBezTo>
                    <a:pt x="1473" y="1799"/>
                    <a:pt x="1969" y="1266"/>
                    <a:pt x="19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30" name="Google Shape;2530;p61"/>
          <p:cNvGrpSpPr/>
          <p:nvPr/>
        </p:nvGrpSpPr>
        <p:grpSpPr>
          <a:xfrm>
            <a:off x="646625" y="1625569"/>
            <a:ext cx="1248849" cy="1249070"/>
            <a:chOff x="4566375" y="4123125"/>
            <a:chExt cx="565525" cy="565625"/>
          </a:xfrm>
        </p:grpSpPr>
        <p:sp>
          <p:nvSpPr>
            <p:cNvPr id="2531" name="Google Shape;2531;p61"/>
            <p:cNvSpPr/>
            <p:nvPr/>
          </p:nvSpPr>
          <p:spPr>
            <a:xfrm>
              <a:off x="4566375" y="4123125"/>
              <a:ext cx="565525" cy="565625"/>
            </a:xfrm>
            <a:custGeom>
              <a:rect b="b" l="l" r="r" t="t"/>
              <a:pathLst>
                <a:path extrusionOk="0" h="22625" w="22621">
                  <a:moveTo>
                    <a:pt x="0" y="1"/>
                  </a:moveTo>
                  <a:lnTo>
                    <a:pt x="0" y="5911"/>
                  </a:lnTo>
                  <a:cubicBezTo>
                    <a:pt x="511" y="8092"/>
                    <a:pt x="1547" y="10275"/>
                    <a:pt x="3540" y="11314"/>
                  </a:cubicBezTo>
                  <a:cubicBezTo>
                    <a:pt x="6922" y="13074"/>
                    <a:pt x="8863" y="13333"/>
                    <a:pt x="10258" y="13333"/>
                  </a:cubicBezTo>
                  <a:cubicBezTo>
                    <a:pt x="10645" y="13333"/>
                    <a:pt x="10989" y="13313"/>
                    <a:pt x="11311" y="13300"/>
                  </a:cubicBezTo>
                  <a:cubicBezTo>
                    <a:pt x="11443" y="13295"/>
                    <a:pt x="11572" y="13292"/>
                    <a:pt x="11699" y="13292"/>
                  </a:cubicBezTo>
                  <a:cubicBezTo>
                    <a:pt x="19177" y="13292"/>
                    <a:pt x="18328" y="22209"/>
                    <a:pt x="21544" y="22625"/>
                  </a:cubicBezTo>
                  <a:lnTo>
                    <a:pt x="22621" y="22625"/>
                  </a:lnTo>
                  <a:lnTo>
                    <a:pt x="226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2" name="Google Shape;2532;p61"/>
            <p:cNvSpPr/>
            <p:nvPr/>
          </p:nvSpPr>
          <p:spPr>
            <a:xfrm>
              <a:off x="4575400" y="4123125"/>
              <a:ext cx="556500" cy="428500"/>
            </a:xfrm>
            <a:custGeom>
              <a:rect b="b" l="l" r="r" t="t"/>
              <a:pathLst>
                <a:path extrusionOk="0" h="17140" w="22260">
                  <a:moveTo>
                    <a:pt x="982" y="1"/>
                  </a:moveTo>
                  <a:cubicBezTo>
                    <a:pt x="498" y="2099"/>
                    <a:pt x="1" y="6644"/>
                    <a:pt x="4004" y="8776"/>
                  </a:cubicBezTo>
                  <a:cubicBezTo>
                    <a:pt x="9307" y="11607"/>
                    <a:pt x="14728" y="9249"/>
                    <a:pt x="16376" y="12609"/>
                  </a:cubicBezTo>
                  <a:cubicBezTo>
                    <a:pt x="17722" y="15343"/>
                    <a:pt x="19573" y="17139"/>
                    <a:pt x="21583" y="17139"/>
                  </a:cubicBezTo>
                  <a:cubicBezTo>
                    <a:pt x="21807" y="17139"/>
                    <a:pt x="22033" y="17117"/>
                    <a:pt x="22260" y="17071"/>
                  </a:cubicBezTo>
                  <a:lnTo>
                    <a:pt x="2226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3" name="Google Shape;2533;p61"/>
            <p:cNvSpPr/>
            <p:nvPr/>
          </p:nvSpPr>
          <p:spPr>
            <a:xfrm>
              <a:off x="4932850" y="4123125"/>
              <a:ext cx="194025" cy="75100"/>
            </a:xfrm>
            <a:custGeom>
              <a:rect b="b" l="l" r="r" t="t"/>
              <a:pathLst>
                <a:path extrusionOk="0" h="3004" w="7761">
                  <a:moveTo>
                    <a:pt x="324" y="1"/>
                  </a:moveTo>
                  <a:cubicBezTo>
                    <a:pt x="151" y="300"/>
                    <a:pt x="1" y="798"/>
                    <a:pt x="239" y="1489"/>
                  </a:cubicBezTo>
                  <a:cubicBezTo>
                    <a:pt x="536" y="2352"/>
                    <a:pt x="1622" y="3004"/>
                    <a:pt x="2776" y="3004"/>
                  </a:cubicBezTo>
                  <a:cubicBezTo>
                    <a:pt x="3239" y="3004"/>
                    <a:pt x="3712" y="2899"/>
                    <a:pt x="4150" y="2661"/>
                  </a:cubicBezTo>
                  <a:cubicBezTo>
                    <a:pt x="5676" y="1826"/>
                    <a:pt x="6292" y="1210"/>
                    <a:pt x="6947" y="1012"/>
                  </a:cubicBezTo>
                  <a:cubicBezTo>
                    <a:pt x="7359" y="886"/>
                    <a:pt x="7761" y="402"/>
                    <a:pt x="74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4" name="Google Shape;2534;p61"/>
            <p:cNvSpPr/>
            <p:nvPr/>
          </p:nvSpPr>
          <p:spPr>
            <a:xfrm>
              <a:off x="4836025" y="4582925"/>
              <a:ext cx="124500" cy="87550"/>
            </a:xfrm>
            <a:custGeom>
              <a:rect b="b" l="l" r="r" t="t"/>
              <a:pathLst>
                <a:path extrusionOk="0" h="3502" w="4980">
                  <a:moveTo>
                    <a:pt x="2355" y="0"/>
                  </a:moveTo>
                  <a:cubicBezTo>
                    <a:pt x="1993" y="0"/>
                    <a:pt x="1597" y="92"/>
                    <a:pt x="1179" y="304"/>
                  </a:cubicBezTo>
                  <a:cubicBezTo>
                    <a:pt x="1179" y="304"/>
                    <a:pt x="0" y="965"/>
                    <a:pt x="395" y="2283"/>
                  </a:cubicBezTo>
                  <a:cubicBezTo>
                    <a:pt x="626" y="3060"/>
                    <a:pt x="1728" y="3502"/>
                    <a:pt x="2740" y="3502"/>
                  </a:cubicBezTo>
                  <a:cubicBezTo>
                    <a:pt x="3447" y="3502"/>
                    <a:pt x="4110" y="3286"/>
                    <a:pt x="4401" y="2818"/>
                  </a:cubicBezTo>
                  <a:cubicBezTo>
                    <a:pt x="4980" y="1883"/>
                    <a:pt x="4003" y="0"/>
                    <a:pt x="23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35" name="Google Shape;2535;p61"/>
          <p:cNvGrpSpPr/>
          <p:nvPr/>
        </p:nvGrpSpPr>
        <p:grpSpPr>
          <a:xfrm>
            <a:off x="1234769" y="3333654"/>
            <a:ext cx="698952" cy="857985"/>
            <a:chOff x="6384910" y="432029"/>
            <a:chExt cx="698952" cy="857985"/>
          </a:xfrm>
        </p:grpSpPr>
        <p:sp>
          <p:nvSpPr>
            <p:cNvPr id="2536" name="Google Shape;2536;p61"/>
            <p:cNvSpPr/>
            <p:nvPr/>
          </p:nvSpPr>
          <p:spPr>
            <a:xfrm>
              <a:off x="7020215" y="710034"/>
              <a:ext cx="23860" cy="23916"/>
            </a:xfrm>
            <a:custGeom>
              <a:rect b="b" l="l" r="r" t="t"/>
              <a:pathLst>
                <a:path extrusionOk="0" h="434" w="433">
                  <a:moveTo>
                    <a:pt x="218" y="1"/>
                  </a:moveTo>
                  <a:cubicBezTo>
                    <a:pt x="99" y="1"/>
                    <a:pt x="0" y="100"/>
                    <a:pt x="0" y="218"/>
                  </a:cubicBezTo>
                  <a:cubicBezTo>
                    <a:pt x="0" y="337"/>
                    <a:pt x="99" y="433"/>
                    <a:pt x="218" y="433"/>
                  </a:cubicBezTo>
                  <a:cubicBezTo>
                    <a:pt x="337" y="433"/>
                    <a:pt x="433" y="337"/>
                    <a:pt x="433" y="218"/>
                  </a:cubicBezTo>
                  <a:cubicBezTo>
                    <a:pt x="433" y="100"/>
                    <a:pt x="337" y="1"/>
                    <a:pt x="2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7" name="Google Shape;2537;p61"/>
            <p:cNvSpPr/>
            <p:nvPr/>
          </p:nvSpPr>
          <p:spPr>
            <a:xfrm>
              <a:off x="7020215" y="789440"/>
              <a:ext cx="23860" cy="23860"/>
            </a:xfrm>
            <a:custGeom>
              <a:rect b="b" l="l" r="r" t="t"/>
              <a:pathLst>
                <a:path extrusionOk="0" h="433" w="433">
                  <a:moveTo>
                    <a:pt x="218" y="0"/>
                  </a:moveTo>
                  <a:cubicBezTo>
                    <a:pt x="99" y="0"/>
                    <a:pt x="0" y="99"/>
                    <a:pt x="0" y="219"/>
                  </a:cubicBezTo>
                  <a:cubicBezTo>
                    <a:pt x="0" y="338"/>
                    <a:pt x="99" y="433"/>
                    <a:pt x="218" y="433"/>
                  </a:cubicBezTo>
                  <a:cubicBezTo>
                    <a:pt x="337" y="433"/>
                    <a:pt x="433" y="338"/>
                    <a:pt x="433" y="219"/>
                  </a:cubicBezTo>
                  <a:cubicBezTo>
                    <a:pt x="433" y="99"/>
                    <a:pt x="337" y="0"/>
                    <a:pt x="2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8" name="Google Shape;2538;p61"/>
            <p:cNvSpPr/>
            <p:nvPr/>
          </p:nvSpPr>
          <p:spPr>
            <a:xfrm>
              <a:off x="7060001" y="829226"/>
              <a:ext cx="23860" cy="23916"/>
            </a:xfrm>
            <a:custGeom>
              <a:rect b="b" l="l" r="r" t="t"/>
              <a:pathLst>
                <a:path extrusionOk="0" h="434" w="433">
                  <a:moveTo>
                    <a:pt x="215" y="1"/>
                  </a:moveTo>
                  <a:cubicBezTo>
                    <a:pt x="96" y="1"/>
                    <a:pt x="0" y="96"/>
                    <a:pt x="0" y="215"/>
                  </a:cubicBezTo>
                  <a:cubicBezTo>
                    <a:pt x="0" y="335"/>
                    <a:pt x="96" y="434"/>
                    <a:pt x="215" y="434"/>
                  </a:cubicBezTo>
                  <a:cubicBezTo>
                    <a:pt x="334" y="434"/>
                    <a:pt x="433" y="335"/>
                    <a:pt x="433" y="215"/>
                  </a:cubicBezTo>
                  <a:cubicBezTo>
                    <a:pt x="433" y="96"/>
                    <a:pt x="334" y="1"/>
                    <a:pt x="2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9" name="Google Shape;2539;p61"/>
            <p:cNvSpPr/>
            <p:nvPr/>
          </p:nvSpPr>
          <p:spPr>
            <a:xfrm>
              <a:off x="7020215" y="868846"/>
              <a:ext cx="23860" cy="23916"/>
            </a:xfrm>
            <a:custGeom>
              <a:rect b="b" l="l" r="r" t="t"/>
              <a:pathLst>
                <a:path extrusionOk="0" h="434" w="433">
                  <a:moveTo>
                    <a:pt x="218" y="1"/>
                  </a:moveTo>
                  <a:cubicBezTo>
                    <a:pt x="99" y="1"/>
                    <a:pt x="0" y="100"/>
                    <a:pt x="0" y="218"/>
                  </a:cubicBezTo>
                  <a:cubicBezTo>
                    <a:pt x="0" y="338"/>
                    <a:pt x="99" y="433"/>
                    <a:pt x="218" y="433"/>
                  </a:cubicBezTo>
                  <a:cubicBezTo>
                    <a:pt x="337" y="433"/>
                    <a:pt x="433" y="338"/>
                    <a:pt x="433" y="218"/>
                  </a:cubicBezTo>
                  <a:cubicBezTo>
                    <a:pt x="433" y="100"/>
                    <a:pt x="337" y="1"/>
                    <a:pt x="2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0" name="Google Shape;2540;p61"/>
            <p:cNvSpPr/>
            <p:nvPr/>
          </p:nvSpPr>
          <p:spPr>
            <a:xfrm>
              <a:off x="7020215" y="948253"/>
              <a:ext cx="23860" cy="23860"/>
            </a:xfrm>
            <a:custGeom>
              <a:rect b="b" l="l" r="r" t="t"/>
              <a:pathLst>
                <a:path extrusionOk="0" h="433" w="433">
                  <a:moveTo>
                    <a:pt x="218" y="0"/>
                  </a:moveTo>
                  <a:cubicBezTo>
                    <a:pt x="99" y="0"/>
                    <a:pt x="0" y="99"/>
                    <a:pt x="0" y="219"/>
                  </a:cubicBezTo>
                  <a:cubicBezTo>
                    <a:pt x="0" y="338"/>
                    <a:pt x="99" y="433"/>
                    <a:pt x="218" y="433"/>
                  </a:cubicBezTo>
                  <a:cubicBezTo>
                    <a:pt x="337" y="433"/>
                    <a:pt x="433" y="338"/>
                    <a:pt x="433" y="219"/>
                  </a:cubicBezTo>
                  <a:cubicBezTo>
                    <a:pt x="433" y="99"/>
                    <a:pt x="337" y="0"/>
                    <a:pt x="2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1" name="Google Shape;2541;p61"/>
            <p:cNvSpPr/>
            <p:nvPr/>
          </p:nvSpPr>
          <p:spPr>
            <a:xfrm>
              <a:off x="7060001" y="908632"/>
              <a:ext cx="23860" cy="23916"/>
            </a:xfrm>
            <a:custGeom>
              <a:rect b="b" l="l" r="r" t="t"/>
              <a:pathLst>
                <a:path extrusionOk="0" h="434" w="433">
                  <a:moveTo>
                    <a:pt x="215" y="1"/>
                  </a:moveTo>
                  <a:cubicBezTo>
                    <a:pt x="96" y="1"/>
                    <a:pt x="0" y="96"/>
                    <a:pt x="0" y="216"/>
                  </a:cubicBezTo>
                  <a:cubicBezTo>
                    <a:pt x="0" y="334"/>
                    <a:pt x="96" y="433"/>
                    <a:pt x="215" y="433"/>
                  </a:cubicBezTo>
                  <a:cubicBezTo>
                    <a:pt x="334" y="433"/>
                    <a:pt x="433" y="334"/>
                    <a:pt x="433" y="216"/>
                  </a:cubicBezTo>
                  <a:cubicBezTo>
                    <a:pt x="433" y="96"/>
                    <a:pt x="334" y="1"/>
                    <a:pt x="2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2" name="Google Shape;2542;p61"/>
            <p:cNvSpPr/>
            <p:nvPr/>
          </p:nvSpPr>
          <p:spPr>
            <a:xfrm>
              <a:off x="7020215" y="1027880"/>
              <a:ext cx="23860" cy="23695"/>
            </a:xfrm>
            <a:custGeom>
              <a:rect b="b" l="l" r="r" t="t"/>
              <a:pathLst>
                <a:path extrusionOk="0" h="430" w="433">
                  <a:moveTo>
                    <a:pt x="218" y="0"/>
                  </a:moveTo>
                  <a:cubicBezTo>
                    <a:pt x="99" y="0"/>
                    <a:pt x="0" y="96"/>
                    <a:pt x="0" y="214"/>
                  </a:cubicBezTo>
                  <a:cubicBezTo>
                    <a:pt x="0" y="334"/>
                    <a:pt x="99" y="429"/>
                    <a:pt x="218" y="429"/>
                  </a:cubicBezTo>
                  <a:cubicBezTo>
                    <a:pt x="337" y="429"/>
                    <a:pt x="433" y="334"/>
                    <a:pt x="433" y="214"/>
                  </a:cubicBezTo>
                  <a:cubicBezTo>
                    <a:pt x="433" y="96"/>
                    <a:pt x="337" y="0"/>
                    <a:pt x="2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3" name="Google Shape;2543;p61"/>
            <p:cNvSpPr/>
            <p:nvPr/>
          </p:nvSpPr>
          <p:spPr>
            <a:xfrm>
              <a:off x="7060001" y="988094"/>
              <a:ext cx="23860" cy="23860"/>
            </a:xfrm>
            <a:custGeom>
              <a:rect b="b" l="l" r="r" t="t"/>
              <a:pathLst>
                <a:path extrusionOk="0" h="433" w="433">
                  <a:moveTo>
                    <a:pt x="215" y="0"/>
                  </a:moveTo>
                  <a:cubicBezTo>
                    <a:pt x="96" y="0"/>
                    <a:pt x="0" y="95"/>
                    <a:pt x="0" y="214"/>
                  </a:cubicBezTo>
                  <a:cubicBezTo>
                    <a:pt x="0" y="334"/>
                    <a:pt x="96" y="433"/>
                    <a:pt x="215" y="433"/>
                  </a:cubicBezTo>
                  <a:cubicBezTo>
                    <a:pt x="334" y="433"/>
                    <a:pt x="433" y="334"/>
                    <a:pt x="433" y="214"/>
                  </a:cubicBezTo>
                  <a:cubicBezTo>
                    <a:pt x="433" y="95"/>
                    <a:pt x="334" y="0"/>
                    <a:pt x="2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4" name="Google Shape;2544;p61"/>
            <p:cNvSpPr/>
            <p:nvPr/>
          </p:nvSpPr>
          <p:spPr>
            <a:xfrm>
              <a:off x="7060001" y="1067445"/>
              <a:ext cx="23860" cy="23916"/>
            </a:xfrm>
            <a:custGeom>
              <a:rect b="b" l="l" r="r" t="t"/>
              <a:pathLst>
                <a:path extrusionOk="0" h="434" w="433">
                  <a:moveTo>
                    <a:pt x="215" y="1"/>
                  </a:moveTo>
                  <a:cubicBezTo>
                    <a:pt x="96" y="1"/>
                    <a:pt x="0" y="96"/>
                    <a:pt x="0" y="219"/>
                  </a:cubicBezTo>
                  <a:cubicBezTo>
                    <a:pt x="0" y="338"/>
                    <a:pt x="96" y="433"/>
                    <a:pt x="215" y="433"/>
                  </a:cubicBezTo>
                  <a:cubicBezTo>
                    <a:pt x="334" y="433"/>
                    <a:pt x="433" y="338"/>
                    <a:pt x="433" y="219"/>
                  </a:cubicBezTo>
                  <a:cubicBezTo>
                    <a:pt x="433" y="96"/>
                    <a:pt x="334" y="1"/>
                    <a:pt x="2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5" name="Google Shape;2545;p61"/>
            <p:cNvSpPr/>
            <p:nvPr/>
          </p:nvSpPr>
          <p:spPr>
            <a:xfrm>
              <a:off x="7020215" y="1107231"/>
              <a:ext cx="23860" cy="23916"/>
            </a:xfrm>
            <a:custGeom>
              <a:rect b="b" l="l" r="r" t="t"/>
              <a:pathLst>
                <a:path extrusionOk="0" h="434" w="433">
                  <a:moveTo>
                    <a:pt x="218" y="1"/>
                  </a:moveTo>
                  <a:cubicBezTo>
                    <a:pt x="99" y="1"/>
                    <a:pt x="0" y="96"/>
                    <a:pt x="0" y="216"/>
                  </a:cubicBezTo>
                  <a:cubicBezTo>
                    <a:pt x="0" y="335"/>
                    <a:pt x="99" y="434"/>
                    <a:pt x="218" y="434"/>
                  </a:cubicBezTo>
                  <a:cubicBezTo>
                    <a:pt x="337" y="434"/>
                    <a:pt x="433" y="335"/>
                    <a:pt x="433" y="216"/>
                  </a:cubicBezTo>
                  <a:cubicBezTo>
                    <a:pt x="433" y="96"/>
                    <a:pt x="337" y="1"/>
                    <a:pt x="2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6" name="Google Shape;2546;p61"/>
            <p:cNvSpPr/>
            <p:nvPr/>
          </p:nvSpPr>
          <p:spPr>
            <a:xfrm>
              <a:off x="6940754" y="551221"/>
              <a:ext cx="23971" cy="23916"/>
            </a:xfrm>
            <a:custGeom>
              <a:rect b="b" l="l" r="r" t="t"/>
              <a:pathLst>
                <a:path extrusionOk="0" h="434" w="435">
                  <a:moveTo>
                    <a:pt x="219" y="1"/>
                  </a:moveTo>
                  <a:cubicBezTo>
                    <a:pt x="100" y="1"/>
                    <a:pt x="1" y="95"/>
                    <a:pt x="1" y="215"/>
                  </a:cubicBezTo>
                  <a:cubicBezTo>
                    <a:pt x="1" y="334"/>
                    <a:pt x="100" y="433"/>
                    <a:pt x="219" y="433"/>
                  </a:cubicBezTo>
                  <a:cubicBezTo>
                    <a:pt x="338" y="433"/>
                    <a:pt x="434" y="334"/>
                    <a:pt x="434" y="215"/>
                  </a:cubicBezTo>
                  <a:cubicBezTo>
                    <a:pt x="434" y="95"/>
                    <a:pt x="338" y="1"/>
                    <a:pt x="2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7" name="Google Shape;2547;p61"/>
            <p:cNvSpPr/>
            <p:nvPr/>
          </p:nvSpPr>
          <p:spPr>
            <a:xfrm>
              <a:off x="6980595" y="591007"/>
              <a:ext cx="23860" cy="23695"/>
            </a:xfrm>
            <a:custGeom>
              <a:rect b="b" l="l" r="r" t="t"/>
              <a:pathLst>
                <a:path extrusionOk="0" h="430" w="433">
                  <a:moveTo>
                    <a:pt x="215" y="0"/>
                  </a:moveTo>
                  <a:cubicBezTo>
                    <a:pt x="95" y="0"/>
                    <a:pt x="0" y="96"/>
                    <a:pt x="0" y="215"/>
                  </a:cubicBezTo>
                  <a:cubicBezTo>
                    <a:pt x="0" y="334"/>
                    <a:pt x="95" y="430"/>
                    <a:pt x="215" y="430"/>
                  </a:cubicBezTo>
                  <a:cubicBezTo>
                    <a:pt x="334" y="430"/>
                    <a:pt x="433" y="334"/>
                    <a:pt x="433" y="215"/>
                  </a:cubicBezTo>
                  <a:cubicBezTo>
                    <a:pt x="433" y="96"/>
                    <a:pt x="334" y="0"/>
                    <a:pt x="2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8" name="Google Shape;2548;p61"/>
            <p:cNvSpPr/>
            <p:nvPr/>
          </p:nvSpPr>
          <p:spPr>
            <a:xfrm>
              <a:off x="6940754" y="630628"/>
              <a:ext cx="23971" cy="23860"/>
            </a:xfrm>
            <a:custGeom>
              <a:rect b="b" l="l" r="r" t="t"/>
              <a:pathLst>
                <a:path extrusionOk="0" h="433" w="435">
                  <a:moveTo>
                    <a:pt x="219" y="0"/>
                  </a:moveTo>
                  <a:cubicBezTo>
                    <a:pt x="100" y="0"/>
                    <a:pt x="1" y="96"/>
                    <a:pt x="1" y="218"/>
                  </a:cubicBezTo>
                  <a:cubicBezTo>
                    <a:pt x="1" y="338"/>
                    <a:pt x="100" y="433"/>
                    <a:pt x="219" y="433"/>
                  </a:cubicBezTo>
                  <a:cubicBezTo>
                    <a:pt x="338" y="433"/>
                    <a:pt x="434" y="338"/>
                    <a:pt x="434" y="218"/>
                  </a:cubicBezTo>
                  <a:cubicBezTo>
                    <a:pt x="434" y="96"/>
                    <a:pt x="338" y="0"/>
                    <a:pt x="2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9" name="Google Shape;2549;p61"/>
            <p:cNvSpPr/>
            <p:nvPr/>
          </p:nvSpPr>
          <p:spPr>
            <a:xfrm>
              <a:off x="6980595" y="670413"/>
              <a:ext cx="23860" cy="23916"/>
            </a:xfrm>
            <a:custGeom>
              <a:rect b="b" l="l" r="r" t="t"/>
              <a:pathLst>
                <a:path extrusionOk="0" h="434" w="433">
                  <a:moveTo>
                    <a:pt x="215" y="1"/>
                  </a:moveTo>
                  <a:cubicBezTo>
                    <a:pt x="95" y="1"/>
                    <a:pt x="0" y="96"/>
                    <a:pt x="0" y="215"/>
                  </a:cubicBezTo>
                  <a:cubicBezTo>
                    <a:pt x="0" y="335"/>
                    <a:pt x="95" y="433"/>
                    <a:pt x="215" y="433"/>
                  </a:cubicBezTo>
                  <a:cubicBezTo>
                    <a:pt x="334" y="433"/>
                    <a:pt x="433" y="335"/>
                    <a:pt x="433" y="215"/>
                  </a:cubicBezTo>
                  <a:cubicBezTo>
                    <a:pt x="433" y="96"/>
                    <a:pt x="334" y="1"/>
                    <a:pt x="2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0" name="Google Shape;2550;p61"/>
            <p:cNvSpPr/>
            <p:nvPr/>
          </p:nvSpPr>
          <p:spPr>
            <a:xfrm>
              <a:off x="6940754" y="710034"/>
              <a:ext cx="23971" cy="23916"/>
            </a:xfrm>
            <a:custGeom>
              <a:rect b="b" l="l" r="r" t="t"/>
              <a:pathLst>
                <a:path extrusionOk="0" h="434" w="435">
                  <a:moveTo>
                    <a:pt x="219" y="1"/>
                  </a:moveTo>
                  <a:cubicBezTo>
                    <a:pt x="100" y="1"/>
                    <a:pt x="1" y="100"/>
                    <a:pt x="1" y="218"/>
                  </a:cubicBezTo>
                  <a:cubicBezTo>
                    <a:pt x="1" y="337"/>
                    <a:pt x="100" y="433"/>
                    <a:pt x="219" y="433"/>
                  </a:cubicBezTo>
                  <a:cubicBezTo>
                    <a:pt x="338" y="433"/>
                    <a:pt x="434" y="337"/>
                    <a:pt x="434" y="218"/>
                  </a:cubicBezTo>
                  <a:cubicBezTo>
                    <a:pt x="434" y="100"/>
                    <a:pt x="338" y="1"/>
                    <a:pt x="2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1" name="Google Shape;2551;p61"/>
            <p:cNvSpPr/>
            <p:nvPr/>
          </p:nvSpPr>
          <p:spPr>
            <a:xfrm>
              <a:off x="6940754" y="789440"/>
              <a:ext cx="23971" cy="23860"/>
            </a:xfrm>
            <a:custGeom>
              <a:rect b="b" l="l" r="r" t="t"/>
              <a:pathLst>
                <a:path extrusionOk="0" h="433" w="435">
                  <a:moveTo>
                    <a:pt x="219" y="0"/>
                  </a:moveTo>
                  <a:cubicBezTo>
                    <a:pt x="100" y="0"/>
                    <a:pt x="1" y="99"/>
                    <a:pt x="1" y="219"/>
                  </a:cubicBezTo>
                  <a:cubicBezTo>
                    <a:pt x="1" y="338"/>
                    <a:pt x="100" y="433"/>
                    <a:pt x="219" y="433"/>
                  </a:cubicBezTo>
                  <a:cubicBezTo>
                    <a:pt x="338" y="433"/>
                    <a:pt x="434" y="338"/>
                    <a:pt x="434" y="219"/>
                  </a:cubicBezTo>
                  <a:cubicBezTo>
                    <a:pt x="434" y="99"/>
                    <a:pt x="338" y="0"/>
                    <a:pt x="2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2" name="Google Shape;2552;p61"/>
            <p:cNvSpPr/>
            <p:nvPr/>
          </p:nvSpPr>
          <p:spPr>
            <a:xfrm>
              <a:off x="6980595" y="749820"/>
              <a:ext cx="23860" cy="23916"/>
            </a:xfrm>
            <a:custGeom>
              <a:rect b="b" l="l" r="r" t="t"/>
              <a:pathLst>
                <a:path extrusionOk="0" h="434" w="433">
                  <a:moveTo>
                    <a:pt x="215" y="1"/>
                  </a:moveTo>
                  <a:cubicBezTo>
                    <a:pt x="95" y="1"/>
                    <a:pt x="0" y="96"/>
                    <a:pt x="0" y="216"/>
                  </a:cubicBezTo>
                  <a:cubicBezTo>
                    <a:pt x="0" y="334"/>
                    <a:pt x="95" y="433"/>
                    <a:pt x="215" y="433"/>
                  </a:cubicBezTo>
                  <a:cubicBezTo>
                    <a:pt x="334" y="433"/>
                    <a:pt x="433" y="334"/>
                    <a:pt x="433" y="216"/>
                  </a:cubicBezTo>
                  <a:cubicBezTo>
                    <a:pt x="433" y="96"/>
                    <a:pt x="334" y="1"/>
                    <a:pt x="2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3" name="Google Shape;2553;p61"/>
            <p:cNvSpPr/>
            <p:nvPr/>
          </p:nvSpPr>
          <p:spPr>
            <a:xfrm>
              <a:off x="6980595" y="829226"/>
              <a:ext cx="23860" cy="23916"/>
            </a:xfrm>
            <a:custGeom>
              <a:rect b="b" l="l" r="r" t="t"/>
              <a:pathLst>
                <a:path extrusionOk="0" h="434" w="433">
                  <a:moveTo>
                    <a:pt x="215" y="1"/>
                  </a:moveTo>
                  <a:cubicBezTo>
                    <a:pt x="95" y="1"/>
                    <a:pt x="0" y="96"/>
                    <a:pt x="0" y="215"/>
                  </a:cubicBezTo>
                  <a:cubicBezTo>
                    <a:pt x="0" y="335"/>
                    <a:pt x="95" y="434"/>
                    <a:pt x="215" y="434"/>
                  </a:cubicBezTo>
                  <a:cubicBezTo>
                    <a:pt x="334" y="434"/>
                    <a:pt x="433" y="335"/>
                    <a:pt x="433" y="215"/>
                  </a:cubicBezTo>
                  <a:cubicBezTo>
                    <a:pt x="433" y="96"/>
                    <a:pt x="334" y="1"/>
                    <a:pt x="2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4" name="Google Shape;2554;p61"/>
            <p:cNvSpPr/>
            <p:nvPr/>
          </p:nvSpPr>
          <p:spPr>
            <a:xfrm>
              <a:off x="6940754" y="868846"/>
              <a:ext cx="23971" cy="23916"/>
            </a:xfrm>
            <a:custGeom>
              <a:rect b="b" l="l" r="r" t="t"/>
              <a:pathLst>
                <a:path extrusionOk="0" h="434" w="435">
                  <a:moveTo>
                    <a:pt x="219" y="1"/>
                  </a:moveTo>
                  <a:cubicBezTo>
                    <a:pt x="100" y="1"/>
                    <a:pt x="1" y="100"/>
                    <a:pt x="1" y="218"/>
                  </a:cubicBezTo>
                  <a:cubicBezTo>
                    <a:pt x="1" y="338"/>
                    <a:pt x="100" y="433"/>
                    <a:pt x="219" y="433"/>
                  </a:cubicBezTo>
                  <a:cubicBezTo>
                    <a:pt x="338" y="433"/>
                    <a:pt x="434" y="338"/>
                    <a:pt x="434" y="218"/>
                  </a:cubicBezTo>
                  <a:cubicBezTo>
                    <a:pt x="434" y="100"/>
                    <a:pt x="338" y="1"/>
                    <a:pt x="2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5" name="Google Shape;2555;p61"/>
            <p:cNvSpPr/>
            <p:nvPr/>
          </p:nvSpPr>
          <p:spPr>
            <a:xfrm>
              <a:off x="6940754" y="948253"/>
              <a:ext cx="23971" cy="23860"/>
            </a:xfrm>
            <a:custGeom>
              <a:rect b="b" l="l" r="r" t="t"/>
              <a:pathLst>
                <a:path extrusionOk="0" h="433" w="435">
                  <a:moveTo>
                    <a:pt x="219" y="0"/>
                  </a:moveTo>
                  <a:cubicBezTo>
                    <a:pt x="100" y="0"/>
                    <a:pt x="1" y="99"/>
                    <a:pt x="1" y="219"/>
                  </a:cubicBezTo>
                  <a:cubicBezTo>
                    <a:pt x="1" y="338"/>
                    <a:pt x="100" y="433"/>
                    <a:pt x="219" y="433"/>
                  </a:cubicBezTo>
                  <a:cubicBezTo>
                    <a:pt x="338" y="433"/>
                    <a:pt x="434" y="338"/>
                    <a:pt x="434" y="219"/>
                  </a:cubicBezTo>
                  <a:cubicBezTo>
                    <a:pt x="434" y="99"/>
                    <a:pt x="338" y="0"/>
                    <a:pt x="2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6" name="Google Shape;2556;p61"/>
            <p:cNvSpPr/>
            <p:nvPr/>
          </p:nvSpPr>
          <p:spPr>
            <a:xfrm>
              <a:off x="6980595" y="908632"/>
              <a:ext cx="23860" cy="23916"/>
            </a:xfrm>
            <a:custGeom>
              <a:rect b="b" l="l" r="r" t="t"/>
              <a:pathLst>
                <a:path extrusionOk="0" h="434" w="433">
                  <a:moveTo>
                    <a:pt x="215" y="1"/>
                  </a:moveTo>
                  <a:cubicBezTo>
                    <a:pt x="95" y="1"/>
                    <a:pt x="0" y="96"/>
                    <a:pt x="0" y="216"/>
                  </a:cubicBezTo>
                  <a:cubicBezTo>
                    <a:pt x="0" y="334"/>
                    <a:pt x="95" y="433"/>
                    <a:pt x="215" y="433"/>
                  </a:cubicBezTo>
                  <a:cubicBezTo>
                    <a:pt x="334" y="433"/>
                    <a:pt x="433" y="334"/>
                    <a:pt x="433" y="216"/>
                  </a:cubicBezTo>
                  <a:cubicBezTo>
                    <a:pt x="433" y="96"/>
                    <a:pt x="334" y="1"/>
                    <a:pt x="2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7" name="Google Shape;2557;p61"/>
            <p:cNvSpPr/>
            <p:nvPr/>
          </p:nvSpPr>
          <p:spPr>
            <a:xfrm>
              <a:off x="6940754" y="1027880"/>
              <a:ext cx="23971" cy="23695"/>
            </a:xfrm>
            <a:custGeom>
              <a:rect b="b" l="l" r="r" t="t"/>
              <a:pathLst>
                <a:path extrusionOk="0" h="430" w="435">
                  <a:moveTo>
                    <a:pt x="219" y="0"/>
                  </a:moveTo>
                  <a:cubicBezTo>
                    <a:pt x="100" y="0"/>
                    <a:pt x="1" y="96"/>
                    <a:pt x="1" y="214"/>
                  </a:cubicBezTo>
                  <a:cubicBezTo>
                    <a:pt x="1" y="334"/>
                    <a:pt x="100" y="429"/>
                    <a:pt x="219" y="429"/>
                  </a:cubicBezTo>
                  <a:cubicBezTo>
                    <a:pt x="338" y="429"/>
                    <a:pt x="434" y="334"/>
                    <a:pt x="434" y="214"/>
                  </a:cubicBezTo>
                  <a:cubicBezTo>
                    <a:pt x="434" y="96"/>
                    <a:pt x="338" y="0"/>
                    <a:pt x="2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8" name="Google Shape;2558;p61"/>
            <p:cNvSpPr/>
            <p:nvPr/>
          </p:nvSpPr>
          <p:spPr>
            <a:xfrm>
              <a:off x="6980595" y="988094"/>
              <a:ext cx="23860" cy="23860"/>
            </a:xfrm>
            <a:custGeom>
              <a:rect b="b" l="l" r="r" t="t"/>
              <a:pathLst>
                <a:path extrusionOk="0" h="433" w="433">
                  <a:moveTo>
                    <a:pt x="215" y="0"/>
                  </a:moveTo>
                  <a:cubicBezTo>
                    <a:pt x="95" y="0"/>
                    <a:pt x="0" y="95"/>
                    <a:pt x="0" y="214"/>
                  </a:cubicBezTo>
                  <a:cubicBezTo>
                    <a:pt x="0" y="334"/>
                    <a:pt x="95" y="433"/>
                    <a:pt x="215" y="433"/>
                  </a:cubicBezTo>
                  <a:cubicBezTo>
                    <a:pt x="334" y="433"/>
                    <a:pt x="433" y="334"/>
                    <a:pt x="433" y="214"/>
                  </a:cubicBezTo>
                  <a:cubicBezTo>
                    <a:pt x="433" y="95"/>
                    <a:pt x="334" y="0"/>
                    <a:pt x="2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9" name="Google Shape;2559;p61"/>
            <p:cNvSpPr/>
            <p:nvPr/>
          </p:nvSpPr>
          <p:spPr>
            <a:xfrm>
              <a:off x="6940754" y="1107231"/>
              <a:ext cx="23971" cy="23916"/>
            </a:xfrm>
            <a:custGeom>
              <a:rect b="b" l="l" r="r" t="t"/>
              <a:pathLst>
                <a:path extrusionOk="0" h="434" w="435">
                  <a:moveTo>
                    <a:pt x="219" y="1"/>
                  </a:moveTo>
                  <a:cubicBezTo>
                    <a:pt x="100" y="1"/>
                    <a:pt x="1" y="96"/>
                    <a:pt x="1" y="216"/>
                  </a:cubicBezTo>
                  <a:cubicBezTo>
                    <a:pt x="1" y="335"/>
                    <a:pt x="100" y="434"/>
                    <a:pt x="219" y="434"/>
                  </a:cubicBezTo>
                  <a:cubicBezTo>
                    <a:pt x="338" y="434"/>
                    <a:pt x="434" y="335"/>
                    <a:pt x="434" y="216"/>
                  </a:cubicBezTo>
                  <a:cubicBezTo>
                    <a:pt x="434" y="96"/>
                    <a:pt x="338" y="1"/>
                    <a:pt x="2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0" name="Google Shape;2560;p61"/>
            <p:cNvSpPr/>
            <p:nvPr/>
          </p:nvSpPr>
          <p:spPr>
            <a:xfrm>
              <a:off x="6980595" y="1067445"/>
              <a:ext cx="23860" cy="23916"/>
            </a:xfrm>
            <a:custGeom>
              <a:rect b="b" l="l" r="r" t="t"/>
              <a:pathLst>
                <a:path extrusionOk="0" h="434" w="433">
                  <a:moveTo>
                    <a:pt x="215" y="1"/>
                  </a:moveTo>
                  <a:cubicBezTo>
                    <a:pt x="95" y="1"/>
                    <a:pt x="0" y="96"/>
                    <a:pt x="0" y="219"/>
                  </a:cubicBezTo>
                  <a:cubicBezTo>
                    <a:pt x="0" y="338"/>
                    <a:pt x="95" y="433"/>
                    <a:pt x="215" y="433"/>
                  </a:cubicBezTo>
                  <a:cubicBezTo>
                    <a:pt x="334" y="433"/>
                    <a:pt x="433" y="338"/>
                    <a:pt x="433" y="219"/>
                  </a:cubicBezTo>
                  <a:cubicBezTo>
                    <a:pt x="433" y="96"/>
                    <a:pt x="334" y="1"/>
                    <a:pt x="2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1" name="Google Shape;2561;p61"/>
            <p:cNvSpPr/>
            <p:nvPr/>
          </p:nvSpPr>
          <p:spPr>
            <a:xfrm>
              <a:off x="6940754" y="1186692"/>
              <a:ext cx="23971" cy="23860"/>
            </a:xfrm>
            <a:custGeom>
              <a:rect b="b" l="l" r="r" t="t"/>
              <a:pathLst>
                <a:path extrusionOk="0" h="433" w="435">
                  <a:moveTo>
                    <a:pt x="219" y="0"/>
                  </a:moveTo>
                  <a:cubicBezTo>
                    <a:pt x="100" y="0"/>
                    <a:pt x="1" y="96"/>
                    <a:pt x="1" y="214"/>
                  </a:cubicBezTo>
                  <a:cubicBezTo>
                    <a:pt x="1" y="334"/>
                    <a:pt x="100" y="433"/>
                    <a:pt x="219" y="433"/>
                  </a:cubicBezTo>
                  <a:cubicBezTo>
                    <a:pt x="338" y="433"/>
                    <a:pt x="434" y="334"/>
                    <a:pt x="434" y="214"/>
                  </a:cubicBezTo>
                  <a:cubicBezTo>
                    <a:pt x="434" y="96"/>
                    <a:pt x="338" y="0"/>
                    <a:pt x="2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2" name="Google Shape;2562;p61"/>
            <p:cNvSpPr/>
            <p:nvPr/>
          </p:nvSpPr>
          <p:spPr>
            <a:xfrm>
              <a:off x="6980595" y="1146906"/>
              <a:ext cx="23860" cy="23860"/>
            </a:xfrm>
            <a:custGeom>
              <a:rect b="b" l="l" r="r" t="t"/>
              <a:pathLst>
                <a:path extrusionOk="0" h="433" w="433">
                  <a:moveTo>
                    <a:pt x="215" y="0"/>
                  </a:moveTo>
                  <a:cubicBezTo>
                    <a:pt x="95" y="0"/>
                    <a:pt x="0" y="98"/>
                    <a:pt x="0" y="218"/>
                  </a:cubicBezTo>
                  <a:cubicBezTo>
                    <a:pt x="0" y="337"/>
                    <a:pt x="95" y="433"/>
                    <a:pt x="215" y="433"/>
                  </a:cubicBezTo>
                  <a:cubicBezTo>
                    <a:pt x="334" y="433"/>
                    <a:pt x="433" y="337"/>
                    <a:pt x="433" y="218"/>
                  </a:cubicBezTo>
                  <a:cubicBezTo>
                    <a:pt x="433" y="98"/>
                    <a:pt x="334" y="0"/>
                    <a:pt x="2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3" name="Google Shape;2563;p61"/>
            <p:cNvSpPr/>
            <p:nvPr/>
          </p:nvSpPr>
          <p:spPr>
            <a:xfrm>
              <a:off x="6861403" y="471815"/>
              <a:ext cx="23860" cy="23860"/>
            </a:xfrm>
            <a:custGeom>
              <a:rect b="b" l="l" r="r" t="t"/>
              <a:pathLst>
                <a:path extrusionOk="0" h="433" w="433">
                  <a:moveTo>
                    <a:pt x="218" y="0"/>
                  </a:moveTo>
                  <a:cubicBezTo>
                    <a:pt x="99" y="0"/>
                    <a:pt x="0" y="96"/>
                    <a:pt x="0" y="215"/>
                  </a:cubicBezTo>
                  <a:cubicBezTo>
                    <a:pt x="0" y="334"/>
                    <a:pt x="99" y="433"/>
                    <a:pt x="218" y="433"/>
                  </a:cubicBezTo>
                  <a:cubicBezTo>
                    <a:pt x="337" y="433"/>
                    <a:pt x="433" y="334"/>
                    <a:pt x="433" y="215"/>
                  </a:cubicBezTo>
                  <a:cubicBezTo>
                    <a:pt x="433" y="96"/>
                    <a:pt x="337" y="0"/>
                    <a:pt x="2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4" name="Google Shape;2564;p61"/>
            <p:cNvSpPr/>
            <p:nvPr/>
          </p:nvSpPr>
          <p:spPr>
            <a:xfrm>
              <a:off x="6901189" y="511380"/>
              <a:ext cx="23860" cy="23971"/>
            </a:xfrm>
            <a:custGeom>
              <a:rect b="b" l="l" r="r" t="t"/>
              <a:pathLst>
                <a:path extrusionOk="0" h="435" w="433">
                  <a:moveTo>
                    <a:pt x="215" y="1"/>
                  </a:moveTo>
                  <a:cubicBezTo>
                    <a:pt x="96" y="1"/>
                    <a:pt x="0" y="100"/>
                    <a:pt x="0" y="219"/>
                  </a:cubicBezTo>
                  <a:cubicBezTo>
                    <a:pt x="0" y="338"/>
                    <a:pt x="96" y="434"/>
                    <a:pt x="215" y="434"/>
                  </a:cubicBezTo>
                  <a:cubicBezTo>
                    <a:pt x="334" y="434"/>
                    <a:pt x="433" y="338"/>
                    <a:pt x="433" y="219"/>
                  </a:cubicBezTo>
                  <a:cubicBezTo>
                    <a:pt x="433" y="100"/>
                    <a:pt x="334" y="1"/>
                    <a:pt x="2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5" name="Google Shape;2565;p61"/>
            <p:cNvSpPr/>
            <p:nvPr/>
          </p:nvSpPr>
          <p:spPr>
            <a:xfrm>
              <a:off x="6861403" y="551221"/>
              <a:ext cx="23860" cy="23916"/>
            </a:xfrm>
            <a:custGeom>
              <a:rect b="b" l="l" r="r" t="t"/>
              <a:pathLst>
                <a:path extrusionOk="0" h="434" w="433">
                  <a:moveTo>
                    <a:pt x="218" y="1"/>
                  </a:moveTo>
                  <a:cubicBezTo>
                    <a:pt x="99" y="1"/>
                    <a:pt x="0" y="95"/>
                    <a:pt x="0" y="215"/>
                  </a:cubicBezTo>
                  <a:cubicBezTo>
                    <a:pt x="0" y="334"/>
                    <a:pt x="99" y="433"/>
                    <a:pt x="218" y="433"/>
                  </a:cubicBezTo>
                  <a:cubicBezTo>
                    <a:pt x="337" y="433"/>
                    <a:pt x="433" y="334"/>
                    <a:pt x="433" y="215"/>
                  </a:cubicBezTo>
                  <a:cubicBezTo>
                    <a:pt x="433" y="95"/>
                    <a:pt x="337" y="1"/>
                    <a:pt x="2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6" name="Google Shape;2566;p61"/>
            <p:cNvSpPr/>
            <p:nvPr/>
          </p:nvSpPr>
          <p:spPr>
            <a:xfrm>
              <a:off x="6901189" y="591007"/>
              <a:ext cx="23860" cy="23695"/>
            </a:xfrm>
            <a:custGeom>
              <a:rect b="b" l="l" r="r" t="t"/>
              <a:pathLst>
                <a:path extrusionOk="0" h="430" w="433">
                  <a:moveTo>
                    <a:pt x="215" y="0"/>
                  </a:moveTo>
                  <a:cubicBezTo>
                    <a:pt x="96" y="0"/>
                    <a:pt x="0" y="96"/>
                    <a:pt x="0" y="215"/>
                  </a:cubicBezTo>
                  <a:cubicBezTo>
                    <a:pt x="0" y="334"/>
                    <a:pt x="96" y="430"/>
                    <a:pt x="215" y="430"/>
                  </a:cubicBezTo>
                  <a:cubicBezTo>
                    <a:pt x="334" y="430"/>
                    <a:pt x="433" y="334"/>
                    <a:pt x="433" y="215"/>
                  </a:cubicBezTo>
                  <a:cubicBezTo>
                    <a:pt x="433" y="96"/>
                    <a:pt x="334" y="0"/>
                    <a:pt x="2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7" name="Google Shape;2567;p61"/>
            <p:cNvSpPr/>
            <p:nvPr/>
          </p:nvSpPr>
          <p:spPr>
            <a:xfrm>
              <a:off x="6861403" y="630628"/>
              <a:ext cx="23860" cy="23860"/>
            </a:xfrm>
            <a:custGeom>
              <a:rect b="b" l="l" r="r" t="t"/>
              <a:pathLst>
                <a:path extrusionOk="0" h="433" w="433">
                  <a:moveTo>
                    <a:pt x="218" y="0"/>
                  </a:moveTo>
                  <a:cubicBezTo>
                    <a:pt x="99" y="0"/>
                    <a:pt x="0" y="96"/>
                    <a:pt x="0" y="218"/>
                  </a:cubicBezTo>
                  <a:cubicBezTo>
                    <a:pt x="0" y="338"/>
                    <a:pt x="99" y="433"/>
                    <a:pt x="218" y="433"/>
                  </a:cubicBezTo>
                  <a:cubicBezTo>
                    <a:pt x="337" y="433"/>
                    <a:pt x="433" y="338"/>
                    <a:pt x="433" y="218"/>
                  </a:cubicBezTo>
                  <a:cubicBezTo>
                    <a:pt x="433" y="96"/>
                    <a:pt x="337" y="0"/>
                    <a:pt x="2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8" name="Google Shape;2568;p61"/>
            <p:cNvSpPr/>
            <p:nvPr/>
          </p:nvSpPr>
          <p:spPr>
            <a:xfrm>
              <a:off x="6861403" y="710034"/>
              <a:ext cx="23860" cy="23916"/>
            </a:xfrm>
            <a:custGeom>
              <a:rect b="b" l="l" r="r" t="t"/>
              <a:pathLst>
                <a:path extrusionOk="0" h="434" w="433">
                  <a:moveTo>
                    <a:pt x="218" y="1"/>
                  </a:moveTo>
                  <a:cubicBezTo>
                    <a:pt x="99" y="1"/>
                    <a:pt x="0" y="100"/>
                    <a:pt x="0" y="218"/>
                  </a:cubicBezTo>
                  <a:cubicBezTo>
                    <a:pt x="0" y="337"/>
                    <a:pt x="99" y="433"/>
                    <a:pt x="218" y="433"/>
                  </a:cubicBezTo>
                  <a:cubicBezTo>
                    <a:pt x="337" y="433"/>
                    <a:pt x="433" y="337"/>
                    <a:pt x="433" y="218"/>
                  </a:cubicBezTo>
                  <a:cubicBezTo>
                    <a:pt x="433" y="100"/>
                    <a:pt x="337" y="1"/>
                    <a:pt x="2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9" name="Google Shape;2569;p61"/>
            <p:cNvSpPr/>
            <p:nvPr/>
          </p:nvSpPr>
          <p:spPr>
            <a:xfrm>
              <a:off x="6901189" y="670413"/>
              <a:ext cx="23860" cy="23916"/>
            </a:xfrm>
            <a:custGeom>
              <a:rect b="b" l="l" r="r" t="t"/>
              <a:pathLst>
                <a:path extrusionOk="0" h="434" w="433">
                  <a:moveTo>
                    <a:pt x="215" y="1"/>
                  </a:moveTo>
                  <a:cubicBezTo>
                    <a:pt x="96" y="1"/>
                    <a:pt x="0" y="96"/>
                    <a:pt x="0" y="215"/>
                  </a:cubicBezTo>
                  <a:cubicBezTo>
                    <a:pt x="0" y="335"/>
                    <a:pt x="96" y="433"/>
                    <a:pt x="215" y="433"/>
                  </a:cubicBezTo>
                  <a:cubicBezTo>
                    <a:pt x="334" y="433"/>
                    <a:pt x="433" y="335"/>
                    <a:pt x="433" y="215"/>
                  </a:cubicBezTo>
                  <a:cubicBezTo>
                    <a:pt x="433" y="96"/>
                    <a:pt x="334" y="1"/>
                    <a:pt x="2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0" name="Google Shape;2570;p61"/>
            <p:cNvSpPr/>
            <p:nvPr/>
          </p:nvSpPr>
          <p:spPr>
            <a:xfrm>
              <a:off x="6861403" y="789440"/>
              <a:ext cx="23860" cy="23860"/>
            </a:xfrm>
            <a:custGeom>
              <a:rect b="b" l="l" r="r" t="t"/>
              <a:pathLst>
                <a:path extrusionOk="0" h="433" w="433">
                  <a:moveTo>
                    <a:pt x="218" y="0"/>
                  </a:moveTo>
                  <a:cubicBezTo>
                    <a:pt x="99" y="0"/>
                    <a:pt x="0" y="99"/>
                    <a:pt x="0" y="219"/>
                  </a:cubicBezTo>
                  <a:cubicBezTo>
                    <a:pt x="0" y="338"/>
                    <a:pt x="99" y="433"/>
                    <a:pt x="218" y="433"/>
                  </a:cubicBezTo>
                  <a:cubicBezTo>
                    <a:pt x="337" y="433"/>
                    <a:pt x="433" y="338"/>
                    <a:pt x="433" y="219"/>
                  </a:cubicBezTo>
                  <a:cubicBezTo>
                    <a:pt x="433" y="99"/>
                    <a:pt x="337" y="0"/>
                    <a:pt x="2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1" name="Google Shape;2571;p61"/>
            <p:cNvSpPr/>
            <p:nvPr/>
          </p:nvSpPr>
          <p:spPr>
            <a:xfrm>
              <a:off x="6901189" y="749820"/>
              <a:ext cx="23860" cy="23916"/>
            </a:xfrm>
            <a:custGeom>
              <a:rect b="b" l="l" r="r" t="t"/>
              <a:pathLst>
                <a:path extrusionOk="0" h="434" w="433">
                  <a:moveTo>
                    <a:pt x="215" y="1"/>
                  </a:moveTo>
                  <a:cubicBezTo>
                    <a:pt x="96" y="1"/>
                    <a:pt x="0" y="96"/>
                    <a:pt x="0" y="216"/>
                  </a:cubicBezTo>
                  <a:cubicBezTo>
                    <a:pt x="0" y="334"/>
                    <a:pt x="96" y="433"/>
                    <a:pt x="215" y="433"/>
                  </a:cubicBezTo>
                  <a:cubicBezTo>
                    <a:pt x="334" y="433"/>
                    <a:pt x="433" y="334"/>
                    <a:pt x="433" y="216"/>
                  </a:cubicBezTo>
                  <a:cubicBezTo>
                    <a:pt x="433" y="96"/>
                    <a:pt x="334" y="1"/>
                    <a:pt x="2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2" name="Google Shape;2572;p61"/>
            <p:cNvSpPr/>
            <p:nvPr/>
          </p:nvSpPr>
          <p:spPr>
            <a:xfrm>
              <a:off x="6861403" y="868846"/>
              <a:ext cx="23860" cy="23916"/>
            </a:xfrm>
            <a:custGeom>
              <a:rect b="b" l="l" r="r" t="t"/>
              <a:pathLst>
                <a:path extrusionOk="0" h="434" w="433">
                  <a:moveTo>
                    <a:pt x="218" y="1"/>
                  </a:moveTo>
                  <a:cubicBezTo>
                    <a:pt x="99" y="1"/>
                    <a:pt x="0" y="100"/>
                    <a:pt x="0" y="218"/>
                  </a:cubicBezTo>
                  <a:cubicBezTo>
                    <a:pt x="0" y="338"/>
                    <a:pt x="99" y="433"/>
                    <a:pt x="218" y="433"/>
                  </a:cubicBezTo>
                  <a:cubicBezTo>
                    <a:pt x="337" y="433"/>
                    <a:pt x="433" y="338"/>
                    <a:pt x="433" y="218"/>
                  </a:cubicBezTo>
                  <a:cubicBezTo>
                    <a:pt x="433" y="100"/>
                    <a:pt x="337" y="1"/>
                    <a:pt x="2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3" name="Google Shape;2573;p61"/>
            <p:cNvSpPr/>
            <p:nvPr/>
          </p:nvSpPr>
          <p:spPr>
            <a:xfrm>
              <a:off x="6901189" y="829226"/>
              <a:ext cx="23860" cy="23916"/>
            </a:xfrm>
            <a:custGeom>
              <a:rect b="b" l="l" r="r" t="t"/>
              <a:pathLst>
                <a:path extrusionOk="0" h="434" w="433">
                  <a:moveTo>
                    <a:pt x="215" y="1"/>
                  </a:moveTo>
                  <a:cubicBezTo>
                    <a:pt x="96" y="1"/>
                    <a:pt x="0" y="96"/>
                    <a:pt x="0" y="215"/>
                  </a:cubicBezTo>
                  <a:cubicBezTo>
                    <a:pt x="0" y="335"/>
                    <a:pt x="96" y="434"/>
                    <a:pt x="215" y="434"/>
                  </a:cubicBezTo>
                  <a:cubicBezTo>
                    <a:pt x="334" y="434"/>
                    <a:pt x="433" y="335"/>
                    <a:pt x="433" y="215"/>
                  </a:cubicBezTo>
                  <a:cubicBezTo>
                    <a:pt x="433" y="96"/>
                    <a:pt x="334" y="1"/>
                    <a:pt x="2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4" name="Google Shape;2574;p61"/>
            <p:cNvSpPr/>
            <p:nvPr/>
          </p:nvSpPr>
          <p:spPr>
            <a:xfrm>
              <a:off x="6861403" y="948253"/>
              <a:ext cx="23860" cy="23860"/>
            </a:xfrm>
            <a:custGeom>
              <a:rect b="b" l="l" r="r" t="t"/>
              <a:pathLst>
                <a:path extrusionOk="0" h="433" w="433">
                  <a:moveTo>
                    <a:pt x="218" y="0"/>
                  </a:moveTo>
                  <a:cubicBezTo>
                    <a:pt x="99" y="0"/>
                    <a:pt x="0" y="99"/>
                    <a:pt x="0" y="219"/>
                  </a:cubicBezTo>
                  <a:cubicBezTo>
                    <a:pt x="0" y="338"/>
                    <a:pt x="99" y="433"/>
                    <a:pt x="218" y="433"/>
                  </a:cubicBezTo>
                  <a:cubicBezTo>
                    <a:pt x="337" y="433"/>
                    <a:pt x="433" y="338"/>
                    <a:pt x="433" y="219"/>
                  </a:cubicBezTo>
                  <a:cubicBezTo>
                    <a:pt x="433" y="99"/>
                    <a:pt x="337" y="0"/>
                    <a:pt x="2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5" name="Google Shape;2575;p61"/>
            <p:cNvSpPr/>
            <p:nvPr/>
          </p:nvSpPr>
          <p:spPr>
            <a:xfrm>
              <a:off x="6901189" y="908632"/>
              <a:ext cx="23860" cy="23916"/>
            </a:xfrm>
            <a:custGeom>
              <a:rect b="b" l="l" r="r" t="t"/>
              <a:pathLst>
                <a:path extrusionOk="0" h="434" w="433">
                  <a:moveTo>
                    <a:pt x="215" y="1"/>
                  </a:moveTo>
                  <a:cubicBezTo>
                    <a:pt x="96" y="1"/>
                    <a:pt x="0" y="96"/>
                    <a:pt x="0" y="216"/>
                  </a:cubicBezTo>
                  <a:cubicBezTo>
                    <a:pt x="0" y="334"/>
                    <a:pt x="96" y="433"/>
                    <a:pt x="215" y="433"/>
                  </a:cubicBezTo>
                  <a:cubicBezTo>
                    <a:pt x="334" y="433"/>
                    <a:pt x="433" y="334"/>
                    <a:pt x="433" y="216"/>
                  </a:cubicBezTo>
                  <a:cubicBezTo>
                    <a:pt x="433" y="96"/>
                    <a:pt x="334" y="1"/>
                    <a:pt x="2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6" name="Google Shape;2576;p61"/>
            <p:cNvSpPr/>
            <p:nvPr/>
          </p:nvSpPr>
          <p:spPr>
            <a:xfrm>
              <a:off x="6861403" y="1027880"/>
              <a:ext cx="23860" cy="23695"/>
            </a:xfrm>
            <a:custGeom>
              <a:rect b="b" l="l" r="r" t="t"/>
              <a:pathLst>
                <a:path extrusionOk="0" h="430" w="433">
                  <a:moveTo>
                    <a:pt x="218" y="0"/>
                  </a:moveTo>
                  <a:cubicBezTo>
                    <a:pt x="99" y="0"/>
                    <a:pt x="0" y="96"/>
                    <a:pt x="0" y="214"/>
                  </a:cubicBezTo>
                  <a:cubicBezTo>
                    <a:pt x="0" y="334"/>
                    <a:pt x="99" y="429"/>
                    <a:pt x="218" y="429"/>
                  </a:cubicBezTo>
                  <a:cubicBezTo>
                    <a:pt x="337" y="429"/>
                    <a:pt x="433" y="334"/>
                    <a:pt x="433" y="214"/>
                  </a:cubicBezTo>
                  <a:cubicBezTo>
                    <a:pt x="433" y="96"/>
                    <a:pt x="337" y="0"/>
                    <a:pt x="2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7" name="Google Shape;2577;p61"/>
            <p:cNvSpPr/>
            <p:nvPr/>
          </p:nvSpPr>
          <p:spPr>
            <a:xfrm>
              <a:off x="6901189" y="988094"/>
              <a:ext cx="23860" cy="23860"/>
            </a:xfrm>
            <a:custGeom>
              <a:rect b="b" l="l" r="r" t="t"/>
              <a:pathLst>
                <a:path extrusionOk="0" h="433" w="433">
                  <a:moveTo>
                    <a:pt x="215" y="0"/>
                  </a:moveTo>
                  <a:cubicBezTo>
                    <a:pt x="96" y="0"/>
                    <a:pt x="0" y="95"/>
                    <a:pt x="0" y="214"/>
                  </a:cubicBezTo>
                  <a:cubicBezTo>
                    <a:pt x="0" y="334"/>
                    <a:pt x="96" y="433"/>
                    <a:pt x="215" y="433"/>
                  </a:cubicBezTo>
                  <a:cubicBezTo>
                    <a:pt x="334" y="433"/>
                    <a:pt x="433" y="334"/>
                    <a:pt x="433" y="214"/>
                  </a:cubicBezTo>
                  <a:cubicBezTo>
                    <a:pt x="433" y="95"/>
                    <a:pt x="334" y="0"/>
                    <a:pt x="2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8" name="Google Shape;2578;p61"/>
            <p:cNvSpPr/>
            <p:nvPr/>
          </p:nvSpPr>
          <p:spPr>
            <a:xfrm>
              <a:off x="6901189" y="1067445"/>
              <a:ext cx="23860" cy="23916"/>
            </a:xfrm>
            <a:custGeom>
              <a:rect b="b" l="l" r="r" t="t"/>
              <a:pathLst>
                <a:path extrusionOk="0" h="434" w="433">
                  <a:moveTo>
                    <a:pt x="215" y="1"/>
                  </a:moveTo>
                  <a:cubicBezTo>
                    <a:pt x="96" y="1"/>
                    <a:pt x="0" y="96"/>
                    <a:pt x="0" y="219"/>
                  </a:cubicBezTo>
                  <a:cubicBezTo>
                    <a:pt x="0" y="338"/>
                    <a:pt x="96" y="433"/>
                    <a:pt x="215" y="433"/>
                  </a:cubicBezTo>
                  <a:cubicBezTo>
                    <a:pt x="334" y="433"/>
                    <a:pt x="433" y="338"/>
                    <a:pt x="433" y="219"/>
                  </a:cubicBezTo>
                  <a:cubicBezTo>
                    <a:pt x="433" y="96"/>
                    <a:pt x="334" y="1"/>
                    <a:pt x="2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9" name="Google Shape;2579;p61"/>
            <p:cNvSpPr/>
            <p:nvPr/>
          </p:nvSpPr>
          <p:spPr>
            <a:xfrm>
              <a:off x="6861403" y="1107231"/>
              <a:ext cx="23860" cy="23916"/>
            </a:xfrm>
            <a:custGeom>
              <a:rect b="b" l="l" r="r" t="t"/>
              <a:pathLst>
                <a:path extrusionOk="0" h="434" w="433">
                  <a:moveTo>
                    <a:pt x="218" y="1"/>
                  </a:moveTo>
                  <a:cubicBezTo>
                    <a:pt x="99" y="1"/>
                    <a:pt x="0" y="96"/>
                    <a:pt x="0" y="216"/>
                  </a:cubicBezTo>
                  <a:cubicBezTo>
                    <a:pt x="0" y="335"/>
                    <a:pt x="99" y="434"/>
                    <a:pt x="218" y="434"/>
                  </a:cubicBezTo>
                  <a:cubicBezTo>
                    <a:pt x="337" y="434"/>
                    <a:pt x="433" y="335"/>
                    <a:pt x="433" y="216"/>
                  </a:cubicBezTo>
                  <a:cubicBezTo>
                    <a:pt x="433" y="96"/>
                    <a:pt x="337" y="1"/>
                    <a:pt x="2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0" name="Google Shape;2580;p61"/>
            <p:cNvSpPr/>
            <p:nvPr/>
          </p:nvSpPr>
          <p:spPr>
            <a:xfrm>
              <a:off x="6861403" y="1186692"/>
              <a:ext cx="23860" cy="23860"/>
            </a:xfrm>
            <a:custGeom>
              <a:rect b="b" l="l" r="r" t="t"/>
              <a:pathLst>
                <a:path extrusionOk="0" h="433" w="433">
                  <a:moveTo>
                    <a:pt x="218" y="0"/>
                  </a:moveTo>
                  <a:cubicBezTo>
                    <a:pt x="99" y="0"/>
                    <a:pt x="0" y="96"/>
                    <a:pt x="0" y="214"/>
                  </a:cubicBezTo>
                  <a:cubicBezTo>
                    <a:pt x="0" y="334"/>
                    <a:pt x="99" y="433"/>
                    <a:pt x="218" y="433"/>
                  </a:cubicBezTo>
                  <a:cubicBezTo>
                    <a:pt x="337" y="433"/>
                    <a:pt x="433" y="334"/>
                    <a:pt x="433" y="214"/>
                  </a:cubicBezTo>
                  <a:cubicBezTo>
                    <a:pt x="433" y="96"/>
                    <a:pt x="337" y="0"/>
                    <a:pt x="2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1" name="Google Shape;2581;p61"/>
            <p:cNvSpPr/>
            <p:nvPr/>
          </p:nvSpPr>
          <p:spPr>
            <a:xfrm>
              <a:off x="6901189" y="1146906"/>
              <a:ext cx="23860" cy="23860"/>
            </a:xfrm>
            <a:custGeom>
              <a:rect b="b" l="l" r="r" t="t"/>
              <a:pathLst>
                <a:path extrusionOk="0" h="433" w="433">
                  <a:moveTo>
                    <a:pt x="215" y="0"/>
                  </a:moveTo>
                  <a:cubicBezTo>
                    <a:pt x="96" y="0"/>
                    <a:pt x="0" y="98"/>
                    <a:pt x="0" y="218"/>
                  </a:cubicBezTo>
                  <a:cubicBezTo>
                    <a:pt x="0" y="337"/>
                    <a:pt x="96" y="433"/>
                    <a:pt x="215" y="433"/>
                  </a:cubicBezTo>
                  <a:cubicBezTo>
                    <a:pt x="334" y="433"/>
                    <a:pt x="433" y="337"/>
                    <a:pt x="433" y="218"/>
                  </a:cubicBezTo>
                  <a:cubicBezTo>
                    <a:pt x="433" y="98"/>
                    <a:pt x="334" y="0"/>
                    <a:pt x="2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2" name="Google Shape;2582;p61"/>
            <p:cNvSpPr/>
            <p:nvPr/>
          </p:nvSpPr>
          <p:spPr>
            <a:xfrm>
              <a:off x="6901189" y="1226258"/>
              <a:ext cx="23860" cy="23916"/>
            </a:xfrm>
            <a:custGeom>
              <a:rect b="b" l="l" r="r" t="t"/>
              <a:pathLst>
                <a:path extrusionOk="0" h="434" w="433">
                  <a:moveTo>
                    <a:pt x="215" y="1"/>
                  </a:moveTo>
                  <a:cubicBezTo>
                    <a:pt x="96" y="1"/>
                    <a:pt x="0" y="100"/>
                    <a:pt x="0" y="219"/>
                  </a:cubicBezTo>
                  <a:cubicBezTo>
                    <a:pt x="0" y="338"/>
                    <a:pt x="96" y="433"/>
                    <a:pt x="215" y="433"/>
                  </a:cubicBezTo>
                  <a:cubicBezTo>
                    <a:pt x="334" y="433"/>
                    <a:pt x="433" y="338"/>
                    <a:pt x="433" y="219"/>
                  </a:cubicBezTo>
                  <a:cubicBezTo>
                    <a:pt x="433" y="100"/>
                    <a:pt x="334" y="1"/>
                    <a:pt x="2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3" name="Google Shape;2583;p61"/>
            <p:cNvSpPr/>
            <p:nvPr/>
          </p:nvSpPr>
          <p:spPr>
            <a:xfrm>
              <a:off x="6781941" y="471815"/>
              <a:ext cx="23916" cy="23860"/>
            </a:xfrm>
            <a:custGeom>
              <a:rect b="b" l="l" r="r" t="t"/>
              <a:pathLst>
                <a:path extrusionOk="0" h="433" w="434">
                  <a:moveTo>
                    <a:pt x="219" y="0"/>
                  </a:moveTo>
                  <a:cubicBezTo>
                    <a:pt x="100" y="0"/>
                    <a:pt x="1" y="96"/>
                    <a:pt x="1" y="215"/>
                  </a:cubicBezTo>
                  <a:cubicBezTo>
                    <a:pt x="1" y="334"/>
                    <a:pt x="100" y="433"/>
                    <a:pt x="219" y="433"/>
                  </a:cubicBezTo>
                  <a:cubicBezTo>
                    <a:pt x="338" y="433"/>
                    <a:pt x="434" y="334"/>
                    <a:pt x="434" y="215"/>
                  </a:cubicBezTo>
                  <a:cubicBezTo>
                    <a:pt x="434" y="96"/>
                    <a:pt x="338" y="0"/>
                    <a:pt x="2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4" name="Google Shape;2584;p61"/>
            <p:cNvSpPr/>
            <p:nvPr/>
          </p:nvSpPr>
          <p:spPr>
            <a:xfrm>
              <a:off x="6821782" y="511380"/>
              <a:ext cx="23860" cy="23971"/>
            </a:xfrm>
            <a:custGeom>
              <a:rect b="b" l="l" r="r" t="t"/>
              <a:pathLst>
                <a:path extrusionOk="0" h="435" w="433">
                  <a:moveTo>
                    <a:pt x="215" y="1"/>
                  </a:moveTo>
                  <a:cubicBezTo>
                    <a:pt x="95" y="1"/>
                    <a:pt x="0" y="100"/>
                    <a:pt x="0" y="219"/>
                  </a:cubicBezTo>
                  <a:cubicBezTo>
                    <a:pt x="0" y="338"/>
                    <a:pt x="95" y="434"/>
                    <a:pt x="215" y="434"/>
                  </a:cubicBezTo>
                  <a:cubicBezTo>
                    <a:pt x="334" y="434"/>
                    <a:pt x="433" y="338"/>
                    <a:pt x="433" y="219"/>
                  </a:cubicBezTo>
                  <a:cubicBezTo>
                    <a:pt x="433" y="100"/>
                    <a:pt x="334" y="1"/>
                    <a:pt x="2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5" name="Google Shape;2585;p61"/>
            <p:cNvSpPr/>
            <p:nvPr/>
          </p:nvSpPr>
          <p:spPr>
            <a:xfrm>
              <a:off x="6781941" y="551221"/>
              <a:ext cx="23916" cy="23916"/>
            </a:xfrm>
            <a:custGeom>
              <a:rect b="b" l="l" r="r" t="t"/>
              <a:pathLst>
                <a:path extrusionOk="0" h="434" w="434">
                  <a:moveTo>
                    <a:pt x="219" y="1"/>
                  </a:moveTo>
                  <a:cubicBezTo>
                    <a:pt x="100" y="1"/>
                    <a:pt x="1" y="95"/>
                    <a:pt x="1" y="215"/>
                  </a:cubicBezTo>
                  <a:cubicBezTo>
                    <a:pt x="1" y="334"/>
                    <a:pt x="100" y="433"/>
                    <a:pt x="219" y="433"/>
                  </a:cubicBezTo>
                  <a:cubicBezTo>
                    <a:pt x="338" y="433"/>
                    <a:pt x="434" y="334"/>
                    <a:pt x="434" y="215"/>
                  </a:cubicBezTo>
                  <a:cubicBezTo>
                    <a:pt x="434" y="95"/>
                    <a:pt x="338" y="1"/>
                    <a:pt x="2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6" name="Google Shape;2586;p61"/>
            <p:cNvSpPr/>
            <p:nvPr/>
          </p:nvSpPr>
          <p:spPr>
            <a:xfrm>
              <a:off x="6781941" y="630628"/>
              <a:ext cx="23916" cy="23860"/>
            </a:xfrm>
            <a:custGeom>
              <a:rect b="b" l="l" r="r" t="t"/>
              <a:pathLst>
                <a:path extrusionOk="0" h="433" w="434">
                  <a:moveTo>
                    <a:pt x="219" y="0"/>
                  </a:moveTo>
                  <a:cubicBezTo>
                    <a:pt x="100" y="0"/>
                    <a:pt x="1" y="96"/>
                    <a:pt x="1" y="218"/>
                  </a:cubicBezTo>
                  <a:cubicBezTo>
                    <a:pt x="1" y="338"/>
                    <a:pt x="100" y="433"/>
                    <a:pt x="219" y="433"/>
                  </a:cubicBezTo>
                  <a:cubicBezTo>
                    <a:pt x="338" y="433"/>
                    <a:pt x="434" y="338"/>
                    <a:pt x="434" y="218"/>
                  </a:cubicBezTo>
                  <a:cubicBezTo>
                    <a:pt x="434" y="96"/>
                    <a:pt x="338" y="0"/>
                    <a:pt x="2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7" name="Google Shape;2587;p61"/>
            <p:cNvSpPr/>
            <p:nvPr/>
          </p:nvSpPr>
          <p:spPr>
            <a:xfrm>
              <a:off x="6821782" y="591007"/>
              <a:ext cx="23860" cy="23695"/>
            </a:xfrm>
            <a:custGeom>
              <a:rect b="b" l="l" r="r" t="t"/>
              <a:pathLst>
                <a:path extrusionOk="0" h="430" w="433">
                  <a:moveTo>
                    <a:pt x="215" y="0"/>
                  </a:moveTo>
                  <a:cubicBezTo>
                    <a:pt x="95" y="0"/>
                    <a:pt x="0" y="96"/>
                    <a:pt x="0" y="215"/>
                  </a:cubicBezTo>
                  <a:cubicBezTo>
                    <a:pt x="0" y="334"/>
                    <a:pt x="95" y="430"/>
                    <a:pt x="215" y="430"/>
                  </a:cubicBezTo>
                  <a:cubicBezTo>
                    <a:pt x="334" y="430"/>
                    <a:pt x="433" y="334"/>
                    <a:pt x="433" y="215"/>
                  </a:cubicBezTo>
                  <a:cubicBezTo>
                    <a:pt x="433" y="96"/>
                    <a:pt x="334" y="0"/>
                    <a:pt x="2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8" name="Google Shape;2588;p61"/>
            <p:cNvSpPr/>
            <p:nvPr/>
          </p:nvSpPr>
          <p:spPr>
            <a:xfrm>
              <a:off x="6781941" y="710034"/>
              <a:ext cx="23916" cy="23916"/>
            </a:xfrm>
            <a:custGeom>
              <a:rect b="b" l="l" r="r" t="t"/>
              <a:pathLst>
                <a:path extrusionOk="0" h="434" w="434">
                  <a:moveTo>
                    <a:pt x="219" y="1"/>
                  </a:moveTo>
                  <a:cubicBezTo>
                    <a:pt x="100" y="1"/>
                    <a:pt x="1" y="100"/>
                    <a:pt x="1" y="218"/>
                  </a:cubicBezTo>
                  <a:cubicBezTo>
                    <a:pt x="1" y="337"/>
                    <a:pt x="100" y="433"/>
                    <a:pt x="219" y="433"/>
                  </a:cubicBezTo>
                  <a:cubicBezTo>
                    <a:pt x="338" y="433"/>
                    <a:pt x="434" y="337"/>
                    <a:pt x="434" y="218"/>
                  </a:cubicBezTo>
                  <a:cubicBezTo>
                    <a:pt x="434" y="100"/>
                    <a:pt x="338" y="1"/>
                    <a:pt x="2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9" name="Google Shape;2589;p61"/>
            <p:cNvSpPr/>
            <p:nvPr/>
          </p:nvSpPr>
          <p:spPr>
            <a:xfrm>
              <a:off x="6821782" y="670413"/>
              <a:ext cx="23860" cy="23916"/>
            </a:xfrm>
            <a:custGeom>
              <a:rect b="b" l="l" r="r" t="t"/>
              <a:pathLst>
                <a:path extrusionOk="0" h="434" w="433">
                  <a:moveTo>
                    <a:pt x="215" y="1"/>
                  </a:moveTo>
                  <a:cubicBezTo>
                    <a:pt x="95" y="1"/>
                    <a:pt x="0" y="96"/>
                    <a:pt x="0" y="215"/>
                  </a:cubicBezTo>
                  <a:cubicBezTo>
                    <a:pt x="0" y="335"/>
                    <a:pt x="95" y="433"/>
                    <a:pt x="215" y="433"/>
                  </a:cubicBezTo>
                  <a:cubicBezTo>
                    <a:pt x="334" y="433"/>
                    <a:pt x="433" y="335"/>
                    <a:pt x="433" y="215"/>
                  </a:cubicBezTo>
                  <a:cubicBezTo>
                    <a:pt x="433" y="96"/>
                    <a:pt x="334" y="1"/>
                    <a:pt x="2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0" name="Google Shape;2590;p61"/>
            <p:cNvSpPr/>
            <p:nvPr/>
          </p:nvSpPr>
          <p:spPr>
            <a:xfrm>
              <a:off x="6821782" y="749820"/>
              <a:ext cx="23860" cy="23916"/>
            </a:xfrm>
            <a:custGeom>
              <a:rect b="b" l="l" r="r" t="t"/>
              <a:pathLst>
                <a:path extrusionOk="0" h="434" w="433">
                  <a:moveTo>
                    <a:pt x="215" y="1"/>
                  </a:moveTo>
                  <a:cubicBezTo>
                    <a:pt x="95" y="1"/>
                    <a:pt x="0" y="96"/>
                    <a:pt x="0" y="216"/>
                  </a:cubicBezTo>
                  <a:cubicBezTo>
                    <a:pt x="0" y="334"/>
                    <a:pt x="95" y="433"/>
                    <a:pt x="215" y="433"/>
                  </a:cubicBezTo>
                  <a:cubicBezTo>
                    <a:pt x="334" y="433"/>
                    <a:pt x="433" y="334"/>
                    <a:pt x="433" y="216"/>
                  </a:cubicBezTo>
                  <a:cubicBezTo>
                    <a:pt x="433" y="96"/>
                    <a:pt x="334" y="1"/>
                    <a:pt x="2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1" name="Google Shape;2591;p61"/>
            <p:cNvSpPr/>
            <p:nvPr/>
          </p:nvSpPr>
          <p:spPr>
            <a:xfrm>
              <a:off x="6781941" y="789440"/>
              <a:ext cx="23916" cy="23860"/>
            </a:xfrm>
            <a:custGeom>
              <a:rect b="b" l="l" r="r" t="t"/>
              <a:pathLst>
                <a:path extrusionOk="0" h="433" w="434">
                  <a:moveTo>
                    <a:pt x="219" y="0"/>
                  </a:moveTo>
                  <a:cubicBezTo>
                    <a:pt x="100" y="0"/>
                    <a:pt x="1" y="99"/>
                    <a:pt x="1" y="219"/>
                  </a:cubicBezTo>
                  <a:cubicBezTo>
                    <a:pt x="1" y="338"/>
                    <a:pt x="100" y="433"/>
                    <a:pt x="219" y="433"/>
                  </a:cubicBezTo>
                  <a:cubicBezTo>
                    <a:pt x="338" y="433"/>
                    <a:pt x="434" y="338"/>
                    <a:pt x="434" y="219"/>
                  </a:cubicBezTo>
                  <a:cubicBezTo>
                    <a:pt x="434" y="99"/>
                    <a:pt x="338" y="0"/>
                    <a:pt x="2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2" name="Google Shape;2592;p61"/>
            <p:cNvSpPr/>
            <p:nvPr/>
          </p:nvSpPr>
          <p:spPr>
            <a:xfrm>
              <a:off x="6821782" y="829226"/>
              <a:ext cx="23860" cy="23916"/>
            </a:xfrm>
            <a:custGeom>
              <a:rect b="b" l="l" r="r" t="t"/>
              <a:pathLst>
                <a:path extrusionOk="0" h="434" w="433">
                  <a:moveTo>
                    <a:pt x="215" y="1"/>
                  </a:moveTo>
                  <a:cubicBezTo>
                    <a:pt x="95" y="1"/>
                    <a:pt x="0" y="96"/>
                    <a:pt x="0" y="215"/>
                  </a:cubicBezTo>
                  <a:cubicBezTo>
                    <a:pt x="0" y="335"/>
                    <a:pt x="95" y="434"/>
                    <a:pt x="215" y="434"/>
                  </a:cubicBezTo>
                  <a:cubicBezTo>
                    <a:pt x="334" y="434"/>
                    <a:pt x="433" y="335"/>
                    <a:pt x="433" y="215"/>
                  </a:cubicBezTo>
                  <a:cubicBezTo>
                    <a:pt x="433" y="96"/>
                    <a:pt x="334" y="1"/>
                    <a:pt x="2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3" name="Google Shape;2593;p61"/>
            <p:cNvSpPr/>
            <p:nvPr/>
          </p:nvSpPr>
          <p:spPr>
            <a:xfrm>
              <a:off x="6781941" y="868846"/>
              <a:ext cx="23916" cy="23916"/>
            </a:xfrm>
            <a:custGeom>
              <a:rect b="b" l="l" r="r" t="t"/>
              <a:pathLst>
                <a:path extrusionOk="0" h="434" w="434">
                  <a:moveTo>
                    <a:pt x="219" y="1"/>
                  </a:moveTo>
                  <a:cubicBezTo>
                    <a:pt x="100" y="1"/>
                    <a:pt x="1" y="100"/>
                    <a:pt x="1" y="218"/>
                  </a:cubicBezTo>
                  <a:cubicBezTo>
                    <a:pt x="1" y="338"/>
                    <a:pt x="100" y="433"/>
                    <a:pt x="219" y="433"/>
                  </a:cubicBezTo>
                  <a:cubicBezTo>
                    <a:pt x="338" y="433"/>
                    <a:pt x="434" y="338"/>
                    <a:pt x="434" y="218"/>
                  </a:cubicBezTo>
                  <a:cubicBezTo>
                    <a:pt x="434" y="100"/>
                    <a:pt x="338" y="1"/>
                    <a:pt x="2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4" name="Google Shape;2594;p61"/>
            <p:cNvSpPr/>
            <p:nvPr/>
          </p:nvSpPr>
          <p:spPr>
            <a:xfrm>
              <a:off x="6821782" y="908632"/>
              <a:ext cx="23860" cy="23916"/>
            </a:xfrm>
            <a:custGeom>
              <a:rect b="b" l="l" r="r" t="t"/>
              <a:pathLst>
                <a:path extrusionOk="0" h="434" w="433">
                  <a:moveTo>
                    <a:pt x="215" y="1"/>
                  </a:moveTo>
                  <a:cubicBezTo>
                    <a:pt x="95" y="1"/>
                    <a:pt x="0" y="96"/>
                    <a:pt x="0" y="216"/>
                  </a:cubicBezTo>
                  <a:cubicBezTo>
                    <a:pt x="0" y="334"/>
                    <a:pt x="95" y="433"/>
                    <a:pt x="215" y="433"/>
                  </a:cubicBezTo>
                  <a:cubicBezTo>
                    <a:pt x="334" y="433"/>
                    <a:pt x="433" y="334"/>
                    <a:pt x="433" y="216"/>
                  </a:cubicBezTo>
                  <a:cubicBezTo>
                    <a:pt x="433" y="96"/>
                    <a:pt x="334" y="1"/>
                    <a:pt x="2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5" name="Google Shape;2595;p61"/>
            <p:cNvSpPr/>
            <p:nvPr/>
          </p:nvSpPr>
          <p:spPr>
            <a:xfrm>
              <a:off x="6781941" y="948253"/>
              <a:ext cx="23916" cy="23860"/>
            </a:xfrm>
            <a:custGeom>
              <a:rect b="b" l="l" r="r" t="t"/>
              <a:pathLst>
                <a:path extrusionOk="0" h="433" w="434">
                  <a:moveTo>
                    <a:pt x="219" y="0"/>
                  </a:moveTo>
                  <a:cubicBezTo>
                    <a:pt x="100" y="0"/>
                    <a:pt x="1" y="99"/>
                    <a:pt x="1" y="219"/>
                  </a:cubicBezTo>
                  <a:cubicBezTo>
                    <a:pt x="1" y="338"/>
                    <a:pt x="100" y="433"/>
                    <a:pt x="219" y="433"/>
                  </a:cubicBezTo>
                  <a:cubicBezTo>
                    <a:pt x="338" y="433"/>
                    <a:pt x="434" y="338"/>
                    <a:pt x="434" y="219"/>
                  </a:cubicBezTo>
                  <a:cubicBezTo>
                    <a:pt x="434" y="99"/>
                    <a:pt x="338" y="0"/>
                    <a:pt x="2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6" name="Google Shape;2596;p61"/>
            <p:cNvSpPr/>
            <p:nvPr/>
          </p:nvSpPr>
          <p:spPr>
            <a:xfrm>
              <a:off x="6781941" y="1027880"/>
              <a:ext cx="23916" cy="23695"/>
            </a:xfrm>
            <a:custGeom>
              <a:rect b="b" l="l" r="r" t="t"/>
              <a:pathLst>
                <a:path extrusionOk="0" h="430" w="434">
                  <a:moveTo>
                    <a:pt x="219" y="0"/>
                  </a:moveTo>
                  <a:cubicBezTo>
                    <a:pt x="100" y="0"/>
                    <a:pt x="1" y="96"/>
                    <a:pt x="1" y="214"/>
                  </a:cubicBezTo>
                  <a:cubicBezTo>
                    <a:pt x="1" y="334"/>
                    <a:pt x="100" y="429"/>
                    <a:pt x="219" y="429"/>
                  </a:cubicBezTo>
                  <a:cubicBezTo>
                    <a:pt x="338" y="429"/>
                    <a:pt x="434" y="334"/>
                    <a:pt x="434" y="214"/>
                  </a:cubicBezTo>
                  <a:cubicBezTo>
                    <a:pt x="434" y="96"/>
                    <a:pt x="338" y="0"/>
                    <a:pt x="2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7" name="Google Shape;2597;p61"/>
            <p:cNvSpPr/>
            <p:nvPr/>
          </p:nvSpPr>
          <p:spPr>
            <a:xfrm>
              <a:off x="6821782" y="988094"/>
              <a:ext cx="23860" cy="23860"/>
            </a:xfrm>
            <a:custGeom>
              <a:rect b="b" l="l" r="r" t="t"/>
              <a:pathLst>
                <a:path extrusionOk="0" h="433" w="433">
                  <a:moveTo>
                    <a:pt x="215" y="0"/>
                  </a:moveTo>
                  <a:cubicBezTo>
                    <a:pt x="95" y="0"/>
                    <a:pt x="0" y="95"/>
                    <a:pt x="0" y="214"/>
                  </a:cubicBezTo>
                  <a:cubicBezTo>
                    <a:pt x="0" y="334"/>
                    <a:pt x="95" y="433"/>
                    <a:pt x="215" y="433"/>
                  </a:cubicBezTo>
                  <a:cubicBezTo>
                    <a:pt x="334" y="433"/>
                    <a:pt x="433" y="334"/>
                    <a:pt x="433" y="214"/>
                  </a:cubicBezTo>
                  <a:cubicBezTo>
                    <a:pt x="433" y="95"/>
                    <a:pt x="334" y="0"/>
                    <a:pt x="2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8" name="Google Shape;2598;p61"/>
            <p:cNvSpPr/>
            <p:nvPr/>
          </p:nvSpPr>
          <p:spPr>
            <a:xfrm>
              <a:off x="6821782" y="1067445"/>
              <a:ext cx="23860" cy="23916"/>
            </a:xfrm>
            <a:custGeom>
              <a:rect b="b" l="l" r="r" t="t"/>
              <a:pathLst>
                <a:path extrusionOk="0" h="434" w="433">
                  <a:moveTo>
                    <a:pt x="215" y="1"/>
                  </a:moveTo>
                  <a:cubicBezTo>
                    <a:pt x="95" y="1"/>
                    <a:pt x="0" y="96"/>
                    <a:pt x="0" y="219"/>
                  </a:cubicBezTo>
                  <a:cubicBezTo>
                    <a:pt x="0" y="338"/>
                    <a:pt x="95" y="433"/>
                    <a:pt x="215" y="433"/>
                  </a:cubicBezTo>
                  <a:cubicBezTo>
                    <a:pt x="334" y="433"/>
                    <a:pt x="433" y="338"/>
                    <a:pt x="433" y="219"/>
                  </a:cubicBezTo>
                  <a:cubicBezTo>
                    <a:pt x="433" y="96"/>
                    <a:pt x="334" y="1"/>
                    <a:pt x="2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9" name="Google Shape;2599;p61"/>
            <p:cNvSpPr/>
            <p:nvPr/>
          </p:nvSpPr>
          <p:spPr>
            <a:xfrm>
              <a:off x="6781941" y="1107231"/>
              <a:ext cx="23916" cy="23916"/>
            </a:xfrm>
            <a:custGeom>
              <a:rect b="b" l="l" r="r" t="t"/>
              <a:pathLst>
                <a:path extrusionOk="0" h="434" w="434">
                  <a:moveTo>
                    <a:pt x="219" y="1"/>
                  </a:moveTo>
                  <a:cubicBezTo>
                    <a:pt x="100" y="1"/>
                    <a:pt x="1" y="96"/>
                    <a:pt x="1" y="216"/>
                  </a:cubicBezTo>
                  <a:cubicBezTo>
                    <a:pt x="1" y="335"/>
                    <a:pt x="100" y="434"/>
                    <a:pt x="219" y="434"/>
                  </a:cubicBezTo>
                  <a:cubicBezTo>
                    <a:pt x="338" y="434"/>
                    <a:pt x="434" y="335"/>
                    <a:pt x="434" y="216"/>
                  </a:cubicBezTo>
                  <a:cubicBezTo>
                    <a:pt x="434" y="96"/>
                    <a:pt x="338" y="1"/>
                    <a:pt x="2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0" name="Google Shape;2600;p61"/>
            <p:cNvSpPr/>
            <p:nvPr/>
          </p:nvSpPr>
          <p:spPr>
            <a:xfrm>
              <a:off x="6781941" y="1186692"/>
              <a:ext cx="23916" cy="23860"/>
            </a:xfrm>
            <a:custGeom>
              <a:rect b="b" l="l" r="r" t="t"/>
              <a:pathLst>
                <a:path extrusionOk="0" h="433" w="434">
                  <a:moveTo>
                    <a:pt x="219" y="0"/>
                  </a:moveTo>
                  <a:cubicBezTo>
                    <a:pt x="100" y="0"/>
                    <a:pt x="1" y="96"/>
                    <a:pt x="1" y="214"/>
                  </a:cubicBezTo>
                  <a:cubicBezTo>
                    <a:pt x="1" y="334"/>
                    <a:pt x="100" y="433"/>
                    <a:pt x="219" y="433"/>
                  </a:cubicBezTo>
                  <a:cubicBezTo>
                    <a:pt x="338" y="433"/>
                    <a:pt x="434" y="334"/>
                    <a:pt x="434" y="214"/>
                  </a:cubicBezTo>
                  <a:cubicBezTo>
                    <a:pt x="434" y="96"/>
                    <a:pt x="338" y="0"/>
                    <a:pt x="2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1" name="Google Shape;2601;p61"/>
            <p:cNvSpPr/>
            <p:nvPr/>
          </p:nvSpPr>
          <p:spPr>
            <a:xfrm>
              <a:off x="6821782" y="1146906"/>
              <a:ext cx="23860" cy="23860"/>
            </a:xfrm>
            <a:custGeom>
              <a:rect b="b" l="l" r="r" t="t"/>
              <a:pathLst>
                <a:path extrusionOk="0" h="433" w="433">
                  <a:moveTo>
                    <a:pt x="215" y="0"/>
                  </a:moveTo>
                  <a:cubicBezTo>
                    <a:pt x="95" y="0"/>
                    <a:pt x="0" y="98"/>
                    <a:pt x="0" y="218"/>
                  </a:cubicBezTo>
                  <a:cubicBezTo>
                    <a:pt x="0" y="337"/>
                    <a:pt x="95" y="433"/>
                    <a:pt x="215" y="433"/>
                  </a:cubicBezTo>
                  <a:cubicBezTo>
                    <a:pt x="334" y="433"/>
                    <a:pt x="433" y="337"/>
                    <a:pt x="433" y="218"/>
                  </a:cubicBezTo>
                  <a:cubicBezTo>
                    <a:pt x="433" y="98"/>
                    <a:pt x="334" y="0"/>
                    <a:pt x="2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2" name="Google Shape;2602;p61"/>
            <p:cNvSpPr/>
            <p:nvPr/>
          </p:nvSpPr>
          <p:spPr>
            <a:xfrm>
              <a:off x="6781941" y="1266043"/>
              <a:ext cx="23916" cy="23971"/>
            </a:xfrm>
            <a:custGeom>
              <a:rect b="b" l="l" r="r" t="t"/>
              <a:pathLst>
                <a:path extrusionOk="0" h="435" w="434">
                  <a:moveTo>
                    <a:pt x="219" y="1"/>
                  </a:moveTo>
                  <a:cubicBezTo>
                    <a:pt x="100" y="1"/>
                    <a:pt x="1" y="96"/>
                    <a:pt x="1" y="216"/>
                  </a:cubicBezTo>
                  <a:cubicBezTo>
                    <a:pt x="1" y="335"/>
                    <a:pt x="100" y="434"/>
                    <a:pt x="219" y="434"/>
                  </a:cubicBezTo>
                  <a:cubicBezTo>
                    <a:pt x="338" y="434"/>
                    <a:pt x="434" y="335"/>
                    <a:pt x="434" y="216"/>
                  </a:cubicBezTo>
                  <a:cubicBezTo>
                    <a:pt x="434" y="96"/>
                    <a:pt x="338" y="1"/>
                    <a:pt x="2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3" name="Google Shape;2603;p61"/>
            <p:cNvSpPr/>
            <p:nvPr/>
          </p:nvSpPr>
          <p:spPr>
            <a:xfrm>
              <a:off x="6821782" y="1226258"/>
              <a:ext cx="23860" cy="23916"/>
            </a:xfrm>
            <a:custGeom>
              <a:rect b="b" l="l" r="r" t="t"/>
              <a:pathLst>
                <a:path extrusionOk="0" h="434" w="433">
                  <a:moveTo>
                    <a:pt x="215" y="1"/>
                  </a:moveTo>
                  <a:cubicBezTo>
                    <a:pt x="95" y="1"/>
                    <a:pt x="0" y="100"/>
                    <a:pt x="0" y="219"/>
                  </a:cubicBezTo>
                  <a:cubicBezTo>
                    <a:pt x="0" y="338"/>
                    <a:pt x="95" y="433"/>
                    <a:pt x="215" y="433"/>
                  </a:cubicBezTo>
                  <a:cubicBezTo>
                    <a:pt x="334" y="433"/>
                    <a:pt x="433" y="338"/>
                    <a:pt x="433" y="219"/>
                  </a:cubicBezTo>
                  <a:cubicBezTo>
                    <a:pt x="433" y="100"/>
                    <a:pt x="334" y="1"/>
                    <a:pt x="2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4" name="Google Shape;2604;p61"/>
            <p:cNvSpPr/>
            <p:nvPr/>
          </p:nvSpPr>
          <p:spPr>
            <a:xfrm>
              <a:off x="6702535" y="471815"/>
              <a:ext cx="23916" cy="23860"/>
            </a:xfrm>
            <a:custGeom>
              <a:rect b="b" l="l" r="r" t="t"/>
              <a:pathLst>
                <a:path extrusionOk="0" h="433" w="434">
                  <a:moveTo>
                    <a:pt x="219" y="0"/>
                  </a:moveTo>
                  <a:cubicBezTo>
                    <a:pt x="100" y="0"/>
                    <a:pt x="1" y="96"/>
                    <a:pt x="1" y="215"/>
                  </a:cubicBezTo>
                  <a:cubicBezTo>
                    <a:pt x="1" y="334"/>
                    <a:pt x="100" y="433"/>
                    <a:pt x="219" y="433"/>
                  </a:cubicBezTo>
                  <a:cubicBezTo>
                    <a:pt x="338" y="433"/>
                    <a:pt x="434" y="334"/>
                    <a:pt x="434" y="215"/>
                  </a:cubicBezTo>
                  <a:cubicBezTo>
                    <a:pt x="434" y="96"/>
                    <a:pt x="338" y="0"/>
                    <a:pt x="2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5" name="Google Shape;2605;p61"/>
            <p:cNvSpPr/>
            <p:nvPr/>
          </p:nvSpPr>
          <p:spPr>
            <a:xfrm>
              <a:off x="6742321" y="432029"/>
              <a:ext cx="23916" cy="23860"/>
            </a:xfrm>
            <a:custGeom>
              <a:rect b="b" l="l" r="r" t="t"/>
              <a:pathLst>
                <a:path extrusionOk="0" h="433" w="434">
                  <a:moveTo>
                    <a:pt x="216" y="0"/>
                  </a:moveTo>
                  <a:cubicBezTo>
                    <a:pt x="97" y="0"/>
                    <a:pt x="1" y="99"/>
                    <a:pt x="1" y="218"/>
                  </a:cubicBezTo>
                  <a:cubicBezTo>
                    <a:pt x="1" y="337"/>
                    <a:pt x="97" y="433"/>
                    <a:pt x="216" y="433"/>
                  </a:cubicBezTo>
                  <a:cubicBezTo>
                    <a:pt x="335" y="433"/>
                    <a:pt x="433" y="337"/>
                    <a:pt x="433" y="218"/>
                  </a:cubicBezTo>
                  <a:cubicBezTo>
                    <a:pt x="433" y="99"/>
                    <a:pt x="335" y="0"/>
                    <a:pt x="2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6" name="Google Shape;2606;p61"/>
            <p:cNvSpPr/>
            <p:nvPr/>
          </p:nvSpPr>
          <p:spPr>
            <a:xfrm>
              <a:off x="6742321" y="511380"/>
              <a:ext cx="23916" cy="23971"/>
            </a:xfrm>
            <a:custGeom>
              <a:rect b="b" l="l" r="r" t="t"/>
              <a:pathLst>
                <a:path extrusionOk="0" h="435" w="434">
                  <a:moveTo>
                    <a:pt x="216" y="1"/>
                  </a:moveTo>
                  <a:cubicBezTo>
                    <a:pt x="97" y="1"/>
                    <a:pt x="1" y="100"/>
                    <a:pt x="1" y="219"/>
                  </a:cubicBezTo>
                  <a:cubicBezTo>
                    <a:pt x="1" y="338"/>
                    <a:pt x="97" y="434"/>
                    <a:pt x="216" y="434"/>
                  </a:cubicBezTo>
                  <a:cubicBezTo>
                    <a:pt x="335" y="434"/>
                    <a:pt x="433" y="338"/>
                    <a:pt x="433" y="219"/>
                  </a:cubicBezTo>
                  <a:cubicBezTo>
                    <a:pt x="433" y="100"/>
                    <a:pt x="335" y="1"/>
                    <a:pt x="2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7" name="Google Shape;2607;p61"/>
            <p:cNvSpPr/>
            <p:nvPr/>
          </p:nvSpPr>
          <p:spPr>
            <a:xfrm>
              <a:off x="6702535" y="551221"/>
              <a:ext cx="23916" cy="23916"/>
            </a:xfrm>
            <a:custGeom>
              <a:rect b="b" l="l" r="r" t="t"/>
              <a:pathLst>
                <a:path extrusionOk="0" h="434" w="434">
                  <a:moveTo>
                    <a:pt x="219" y="1"/>
                  </a:moveTo>
                  <a:cubicBezTo>
                    <a:pt x="100" y="1"/>
                    <a:pt x="1" y="95"/>
                    <a:pt x="1" y="215"/>
                  </a:cubicBezTo>
                  <a:cubicBezTo>
                    <a:pt x="1" y="334"/>
                    <a:pt x="100" y="433"/>
                    <a:pt x="219" y="433"/>
                  </a:cubicBezTo>
                  <a:cubicBezTo>
                    <a:pt x="338" y="433"/>
                    <a:pt x="434" y="334"/>
                    <a:pt x="434" y="215"/>
                  </a:cubicBezTo>
                  <a:cubicBezTo>
                    <a:pt x="434" y="95"/>
                    <a:pt x="338" y="1"/>
                    <a:pt x="2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8" name="Google Shape;2608;p61"/>
            <p:cNvSpPr/>
            <p:nvPr/>
          </p:nvSpPr>
          <p:spPr>
            <a:xfrm>
              <a:off x="6742321" y="591007"/>
              <a:ext cx="23916" cy="23695"/>
            </a:xfrm>
            <a:custGeom>
              <a:rect b="b" l="l" r="r" t="t"/>
              <a:pathLst>
                <a:path extrusionOk="0" h="430" w="434">
                  <a:moveTo>
                    <a:pt x="216" y="0"/>
                  </a:moveTo>
                  <a:cubicBezTo>
                    <a:pt x="97" y="0"/>
                    <a:pt x="1" y="96"/>
                    <a:pt x="1" y="215"/>
                  </a:cubicBezTo>
                  <a:cubicBezTo>
                    <a:pt x="1" y="334"/>
                    <a:pt x="97" y="430"/>
                    <a:pt x="216" y="430"/>
                  </a:cubicBezTo>
                  <a:cubicBezTo>
                    <a:pt x="335" y="430"/>
                    <a:pt x="433" y="334"/>
                    <a:pt x="433" y="215"/>
                  </a:cubicBezTo>
                  <a:cubicBezTo>
                    <a:pt x="433" y="96"/>
                    <a:pt x="335" y="0"/>
                    <a:pt x="2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9" name="Google Shape;2609;p61"/>
            <p:cNvSpPr/>
            <p:nvPr/>
          </p:nvSpPr>
          <p:spPr>
            <a:xfrm>
              <a:off x="6702535" y="630628"/>
              <a:ext cx="23916" cy="23860"/>
            </a:xfrm>
            <a:custGeom>
              <a:rect b="b" l="l" r="r" t="t"/>
              <a:pathLst>
                <a:path extrusionOk="0" h="433" w="434">
                  <a:moveTo>
                    <a:pt x="219" y="0"/>
                  </a:moveTo>
                  <a:cubicBezTo>
                    <a:pt x="100" y="0"/>
                    <a:pt x="1" y="96"/>
                    <a:pt x="1" y="218"/>
                  </a:cubicBezTo>
                  <a:cubicBezTo>
                    <a:pt x="1" y="338"/>
                    <a:pt x="100" y="433"/>
                    <a:pt x="219" y="433"/>
                  </a:cubicBezTo>
                  <a:cubicBezTo>
                    <a:pt x="338" y="433"/>
                    <a:pt x="434" y="338"/>
                    <a:pt x="434" y="218"/>
                  </a:cubicBezTo>
                  <a:cubicBezTo>
                    <a:pt x="434" y="96"/>
                    <a:pt x="338" y="0"/>
                    <a:pt x="2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0" name="Google Shape;2610;p61"/>
            <p:cNvSpPr/>
            <p:nvPr/>
          </p:nvSpPr>
          <p:spPr>
            <a:xfrm>
              <a:off x="6742321" y="670413"/>
              <a:ext cx="23916" cy="23916"/>
            </a:xfrm>
            <a:custGeom>
              <a:rect b="b" l="l" r="r" t="t"/>
              <a:pathLst>
                <a:path extrusionOk="0" h="434" w="434">
                  <a:moveTo>
                    <a:pt x="216" y="1"/>
                  </a:moveTo>
                  <a:cubicBezTo>
                    <a:pt x="97" y="1"/>
                    <a:pt x="1" y="96"/>
                    <a:pt x="1" y="215"/>
                  </a:cubicBezTo>
                  <a:cubicBezTo>
                    <a:pt x="1" y="335"/>
                    <a:pt x="97" y="433"/>
                    <a:pt x="216" y="433"/>
                  </a:cubicBezTo>
                  <a:cubicBezTo>
                    <a:pt x="335" y="433"/>
                    <a:pt x="433" y="335"/>
                    <a:pt x="433" y="215"/>
                  </a:cubicBezTo>
                  <a:cubicBezTo>
                    <a:pt x="433" y="96"/>
                    <a:pt x="335" y="1"/>
                    <a:pt x="2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1" name="Google Shape;2611;p61"/>
            <p:cNvSpPr/>
            <p:nvPr/>
          </p:nvSpPr>
          <p:spPr>
            <a:xfrm>
              <a:off x="6702535" y="710034"/>
              <a:ext cx="23916" cy="23916"/>
            </a:xfrm>
            <a:custGeom>
              <a:rect b="b" l="l" r="r" t="t"/>
              <a:pathLst>
                <a:path extrusionOk="0" h="434" w="434">
                  <a:moveTo>
                    <a:pt x="219" y="1"/>
                  </a:moveTo>
                  <a:cubicBezTo>
                    <a:pt x="100" y="1"/>
                    <a:pt x="1" y="100"/>
                    <a:pt x="1" y="218"/>
                  </a:cubicBezTo>
                  <a:cubicBezTo>
                    <a:pt x="1" y="337"/>
                    <a:pt x="100" y="433"/>
                    <a:pt x="219" y="433"/>
                  </a:cubicBezTo>
                  <a:cubicBezTo>
                    <a:pt x="338" y="433"/>
                    <a:pt x="434" y="337"/>
                    <a:pt x="434" y="218"/>
                  </a:cubicBezTo>
                  <a:cubicBezTo>
                    <a:pt x="434" y="100"/>
                    <a:pt x="338" y="1"/>
                    <a:pt x="2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2" name="Google Shape;2612;p61"/>
            <p:cNvSpPr/>
            <p:nvPr/>
          </p:nvSpPr>
          <p:spPr>
            <a:xfrm>
              <a:off x="6702535" y="789440"/>
              <a:ext cx="23916" cy="23860"/>
            </a:xfrm>
            <a:custGeom>
              <a:rect b="b" l="l" r="r" t="t"/>
              <a:pathLst>
                <a:path extrusionOk="0" h="433" w="434">
                  <a:moveTo>
                    <a:pt x="219" y="0"/>
                  </a:moveTo>
                  <a:cubicBezTo>
                    <a:pt x="100" y="0"/>
                    <a:pt x="1" y="99"/>
                    <a:pt x="1" y="219"/>
                  </a:cubicBezTo>
                  <a:cubicBezTo>
                    <a:pt x="1" y="338"/>
                    <a:pt x="100" y="433"/>
                    <a:pt x="219" y="433"/>
                  </a:cubicBezTo>
                  <a:cubicBezTo>
                    <a:pt x="338" y="433"/>
                    <a:pt x="434" y="338"/>
                    <a:pt x="434" y="219"/>
                  </a:cubicBezTo>
                  <a:cubicBezTo>
                    <a:pt x="434" y="99"/>
                    <a:pt x="338" y="0"/>
                    <a:pt x="2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3" name="Google Shape;2613;p61"/>
            <p:cNvSpPr/>
            <p:nvPr/>
          </p:nvSpPr>
          <p:spPr>
            <a:xfrm>
              <a:off x="6742321" y="749820"/>
              <a:ext cx="23916" cy="23916"/>
            </a:xfrm>
            <a:custGeom>
              <a:rect b="b" l="l" r="r" t="t"/>
              <a:pathLst>
                <a:path extrusionOk="0" h="434" w="434">
                  <a:moveTo>
                    <a:pt x="216" y="1"/>
                  </a:moveTo>
                  <a:cubicBezTo>
                    <a:pt x="97" y="1"/>
                    <a:pt x="1" y="96"/>
                    <a:pt x="1" y="216"/>
                  </a:cubicBezTo>
                  <a:cubicBezTo>
                    <a:pt x="1" y="334"/>
                    <a:pt x="97" y="433"/>
                    <a:pt x="216" y="433"/>
                  </a:cubicBezTo>
                  <a:cubicBezTo>
                    <a:pt x="335" y="433"/>
                    <a:pt x="433" y="334"/>
                    <a:pt x="433" y="216"/>
                  </a:cubicBezTo>
                  <a:cubicBezTo>
                    <a:pt x="433" y="96"/>
                    <a:pt x="335" y="1"/>
                    <a:pt x="2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4" name="Google Shape;2614;p61"/>
            <p:cNvSpPr/>
            <p:nvPr/>
          </p:nvSpPr>
          <p:spPr>
            <a:xfrm>
              <a:off x="6742321" y="829226"/>
              <a:ext cx="23916" cy="23916"/>
            </a:xfrm>
            <a:custGeom>
              <a:rect b="b" l="l" r="r" t="t"/>
              <a:pathLst>
                <a:path extrusionOk="0" h="434" w="434">
                  <a:moveTo>
                    <a:pt x="216" y="1"/>
                  </a:moveTo>
                  <a:cubicBezTo>
                    <a:pt x="97" y="1"/>
                    <a:pt x="1" y="96"/>
                    <a:pt x="1" y="215"/>
                  </a:cubicBezTo>
                  <a:cubicBezTo>
                    <a:pt x="1" y="335"/>
                    <a:pt x="97" y="434"/>
                    <a:pt x="216" y="434"/>
                  </a:cubicBezTo>
                  <a:cubicBezTo>
                    <a:pt x="335" y="434"/>
                    <a:pt x="433" y="335"/>
                    <a:pt x="433" y="215"/>
                  </a:cubicBezTo>
                  <a:cubicBezTo>
                    <a:pt x="433" y="96"/>
                    <a:pt x="335" y="1"/>
                    <a:pt x="2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5" name="Google Shape;2615;p61"/>
            <p:cNvSpPr/>
            <p:nvPr/>
          </p:nvSpPr>
          <p:spPr>
            <a:xfrm>
              <a:off x="6702535" y="868846"/>
              <a:ext cx="23916" cy="23916"/>
            </a:xfrm>
            <a:custGeom>
              <a:rect b="b" l="l" r="r" t="t"/>
              <a:pathLst>
                <a:path extrusionOk="0" h="434" w="434">
                  <a:moveTo>
                    <a:pt x="219" y="1"/>
                  </a:moveTo>
                  <a:cubicBezTo>
                    <a:pt x="100" y="1"/>
                    <a:pt x="1" y="100"/>
                    <a:pt x="1" y="218"/>
                  </a:cubicBezTo>
                  <a:cubicBezTo>
                    <a:pt x="1" y="338"/>
                    <a:pt x="100" y="433"/>
                    <a:pt x="219" y="433"/>
                  </a:cubicBezTo>
                  <a:cubicBezTo>
                    <a:pt x="338" y="433"/>
                    <a:pt x="434" y="338"/>
                    <a:pt x="434" y="218"/>
                  </a:cubicBezTo>
                  <a:cubicBezTo>
                    <a:pt x="434" y="100"/>
                    <a:pt x="338" y="1"/>
                    <a:pt x="2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6" name="Google Shape;2616;p61"/>
            <p:cNvSpPr/>
            <p:nvPr/>
          </p:nvSpPr>
          <p:spPr>
            <a:xfrm>
              <a:off x="6742321" y="908632"/>
              <a:ext cx="23916" cy="23916"/>
            </a:xfrm>
            <a:custGeom>
              <a:rect b="b" l="l" r="r" t="t"/>
              <a:pathLst>
                <a:path extrusionOk="0" h="434" w="434">
                  <a:moveTo>
                    <a:pt x="216" y="1"/>
                  </a:moveTo>
                  <a:cubicBezTo>
                    <a:pt x="97" y="1"/>
                    <a:pt x="1" y="96"/>
                    <a:pt x="1" y="216"/>
                  </a:cubicBezTo>
                  <a:cubicBezTo>
                    <a:pt x="1" y="334"/>
                    <a:pt x="97" y="433"/>
                    <a:pt x="216" y="433"/>
                  </a:cubicBezTo>
                  <a:cubicBezTo>
                    <a:pt x="335" y="433"/>
                    <a:pt x="433" y="334"/>
                    <a:pt x="433" y="216"/>
                  </a:cubicBezTo>
                  <a:cubicBezTo>
                    <a:pt x="433" y="96"/>
                    <a:pt x="335" y="1"/>
                    <a:pt x="2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7" name="Google Shape;2617;p61"/>
            <p:cNvSpPr/>
            <p:nvPr/>
          </p:nvSpPr>
          <p:spPr>
            <a:xfrm>
              <a:off x="6702535" y="948253"/>
              <a:ext cx="23916" cy="23860"/>
            </a:xfrm>
            <a:custGeom>
              <a:rect b="b" l="l" r="r" t="t"/>
              <a:pathLst>
                <a:path extrusionOk="0" h="433" w="434">
                  <a:moveTo>
                    <a:pt x="219" y="0"/>
                  </a:moveTo>
                  <a:cubicBezTo>
                    <a:pt x="100" y="0"/>
                    <a:pt x="1" y="99"/>
                    <a:pt x="1" y="219"/>
                  </a:cubicBezTo>
                  <a:cubicBezTo>
                    <a:pt x="1" y="338"/>
                    <a:pt x="100" y="433"/>
                    <a:pt x="219" y="433"/>
                  </a:cubicBezTo>
                  <a:cubicBezTo>
                    <a:pt x="338" y="433"/>
                    <a:pt x="434" y="338"/>
                    <a:pt x="434" y="219"/>
                  </a:cubicBezTo>
                  <a:cubicBezTo>
                    <a:pt x="434" y="99"/>
                    <a:pt x="338" y="0"/>
                    <a:pt x="2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8" name="Google Shape;2618;p61"/>
            <p:cNvSpPr/>
            <p:nvPr/>
          </p:nvSpPr>
          <p:spPr>
            <a:xfrm>
              <a:off x="6742321" y="988094"/>
              <a:ext cx="23916" cy="23860"/>
            </a:xfrm>
            <a:custGeom>
              <a:rect b="b" l="l" r="r" t="t"/>
              <a:pathLst>
                <a:path extrusionOk="0" h="433" w="434">
                  <a:moveTo>
                    <a:pt x="216" y="0"/>
                  </a:moveTo>
                  <a:cubicBezTo>
                    <a:pt x="97" y="0"/>
                    <a:pt x="1" y="95"/>
                    <a:pt x="1" y="214"/>
                  </a:cubicBezTo>
                  <a:cubicBezTo>
                    <a:pt x="1" y="334"/>
                    <a:pt x="97" y="433"/>
                    <a:pt x="216" y="433"/>
                  </a:cubicBezTo>
                  <a:cubicBezTo>
                    <a:pt x="335" y="433"/>
                    <a:pt x="433" y="334"/>
                    <a:pt x="433" y="214"/>
                  </a:cubicBezTo>
                  <a:cubicBezTo>
                    <a:pt x="433" y="95"/>
                    <a:pt x="335" y="0"/>
                    <a:pt x="2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9" name="Google Shape;2619;p61"/>
            <p:cNvSpPr/>
            <p:nvPr/>
          </p:nvSpPr>
          <p:spPr>
            <a:xfrm>
              <a:off x="6702535" y="1027880"/>
              <a:ext cx="23916" cy="23695"/>
            </a:xfrm>
            <a:custGeom>
              <a:rect b="b" l="l" r="r" t="t"/>
              <a:pathLst>
                <a:path extrusionOk="0" h="430" w="434">
                  <a:moveTo>
                    <a:pt x="219" y="0"/>
                  </a:moveTo>
                  <a:cubicBezTo>
                    <a:pt x="100" y="0"/>
                    <a:pt x="1" y="96"/>
                    <a:pt x="1" y="214"/>
                  </a:cubicBezTo>
                  <a:cubicBezTo>
                    <a:pt x="1" y="334"/>
                    <a:pt x="100" y="429"/>
                    <a:pt x="219" y="429"/>
                  </a:cubicBezTo>
                  <a:cubicBezTo>
                    <a:pt x="338" y="429"/>
                    <a:pt x="434" y="334"/>
                    <a:pt x="434" y="214"/>
                  </a:cubicBezTo>
                  <a:cubicBezTo>
                    <a:pt x="434" y="96"/>
                    <a:pt x="338" y="0"/>
                    <a:pt x="2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0" name="Google Shape;2620;p61"/>
            <p:cNvSpPr/>
            <p:nvPr/>
          </p:nvSpPr>
          <p:spPr>
            <a:xfrm>
              <a:off x="6742321" y="1067445"/>
              <a:ext cx="23916" cy="23916"/>
            </a:xfrm>
            <a:custGeom>
              <a:rect b="b" l="l" r="r" t="t"/>
              <a:pathLst>
                <a:path extrusionOk="0" h="434" w="434">
                  <a:moveTo>
                    <a:pt x="216" y="1"/>
                  </a:moveTo>
                  <a:cubicBezTo>
                    <a:pt x="97" y="1"/>
                    <a:pt x="1" y="96"/>
                    <a:pt x="1" y="219"/>
                  </a:cubicBezTo>
                  <a:cubicBezTo>
                    <a:pt x="1" y="338"/>
                    <a:pt x="97" y="433"/>
                    <a:pt x="216" y="433"/>
                  </a:cubicBezTo>
                  <a:cubicBezTo>
                    <a:pt x="335" y="433"/>
                    <a:pt x="433" y="338"/>
                    <a:pt x="433" y="219"/>
                  </a:cubicBezTo>
                  <a:cubicBezTo>
                    <a:pt x="433" y="96"/>
                    <a:pt x="335" y="1"/>
                    <a:pt x="2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1" name="Google Shape;2621;p61"/>
            <p:cNvSpPr/>
            <p:nvPr/>
          </p:nvSpPr>
          <p:spPr>
            <a:xfrm>
              <a:off x="6702535" y="1107231"/>
              <a:ext cx="23916" cy="23916"/>
            </a:xfrm>
            <a:custGeom>
              <a:rect b="b" l="l" r="r" t="t"/>
              <a:pathLst>
                <a:path extrusionOk="0" h="434" w="434">
                  <a:moveTo>
                    <a:pt x="219" y="1"/>
                  </a:moveTo>
                  <a:cubicBezTo>
                    <a:pt x="100" y="1"/>
                    <a:pt x="1" y="96"/>
                    <a:pt x="1" y="216"/>
                  </a:cubicBezTo>
                  <a:cubicBezTo>
                    <a:pt x="1" y="335"/>
                    <a:pt x="100" y="434"/>
                    <a:pt x="219" y="434"/>
                  </a:cubicBezTo>
                  <a:cubicBezTo>
                    <a:pt x="338" y="434"/>
                    <a:pt x="434" y="335"/>
                    <a:pt x="434" y="216"/>
                  </a:cubicBezTo>
                  <a:cubicBezTo>
                    <a:pt x="434" y="96"/>
                    <a:pt x="338" y="1"/>
                    <a:pt x="2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2" name="Google Shape;2622;p61"/>
            <p:cNvSpPr/>
            <p:nvPr/>
          </p:nvSpPr>
          <p:spPr>
            <a:xfrm>
              <a:off x="6742321" y="1146906"/>
              <a:ext cx="23916" cy="23860"/>
            </a:xfrm>
            <a:custGeom>
              <a:rect b="b" l="l" r="r" t="t"/>
              <a:pathLst>
                <a:path extrusionOk="0" h="433" w="434">
                  <a:moveTo>
                    <a:pt x="216" y="0"/>
                  </a:moveTo>
                  <a:cubicBezTo>
                    <a:pt x="97" y="0"/>
                    <a:pt x="1" y="98"/>
                    <a:pt x="1" y="218"/>
                  </a:cubicBezTo>
                  <a:cubicBezTo>
                    <a:pt x="1" y="337"/>
                    <a:pt x="97" y="433"/>
                    <a:pt x="216" y="433"/>
                  </a:cubicBezTo>
                  <a:cubicBezTo>
                    <a:pt x="335" y="433"/>
                    <a:pt x="433" y="337"/>
                    <a:pt x="433" y="218"/>
                  </a:cubicBezTo>
                  <a:cubicBezTo>
                    <a:pt x="433" y="98"/>
                    <a:pt x="335" y="0"/>
                    <a:pt x="2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3" name="Google Shape;2623;p61"/>
            <p:cNvSpPr/>
            <p:nvPr/>
          </p:nvSpPr>
          <p:spPr>
            <a:xfrm>
              <a:off x="6702535" y="1186692"/>
              <a:ext cx="23916" cy="23860"/>
            </a:xfrm>
            <a:custGeom>
              <a:rect b="b" l="l" r="r" t="t"/>
              <a:pathLst>
                <a:path extrusionOk="0" h="433" w="434">
                  <a:moveTo>
                    <a:pt x="219" y="0"/>
                  </a:moveTo>
                  <a:cubicBezTo>
                    <a:pt x="100" y="0"/>
                    <a:pt x="1" y="96"/>
                    <a:pt x="1" y="214"/>
                  </a:cubicBezTo>
                  <a:cubicBezTo>
                    <a:pt x="1" y="334"/>
                    <a:pt x="100" y="433"/>
                    <a:pt x="219" y="433"/>
                  </a:cubicBezTo>
                  <a:cubicBezTo>
                    <a:pt x="338" y="433"/>
                    <a:pt x="434" y="334"/>
                    <a:pt x="434" y="214"/>
                  </a:cubicBezTo>
                  <a:cubicBezTo>
                    <a:pt x="434" y="96"/>
                    <a:pt x="338" y="0"/>
                    <a:pt x="2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4" name="Google Shape;2624;p61"/>
            <p:cNvSpPr/>
            <p:nvPr/>
          </p:nvSpPr>
          <p:spPr>
            <a:xfrm>
              <a:off x="6742321" y="1226258"/>
              <a:ext cx="23916" cy="23916"/>
            </a:xfrm>
            <a:custGeom>
              <a:rect b="b" l="l" r="r" t="t"/>
              <a:pathLst>
                <a:path extrusionOk="0" h="434" w="434">
                  <a:moveTo>
                    <a:pt x="216" y="1"/>
                  </a:moveTo>
                  <a:cubicBezTo>
                    <a:pt x="97" y="1"/>
                    <a:pt x="1" y="100"/>
                    <a:pt x="1" y="219"/>
                  </a:cubicBezTo>
                  <a:cubicBezTo>
                    <a:pt x="1" y="338"/>
                    <a:pt x="97" y="433"/>
                    <a:pt x="216" y="433"/>
                  </a:cubicBezTo>
                  <a:cubicBezTo>
                    <a:pt x="335" y="433"/>
                    <a:pt x="433" y="338"/>
                    <a:pt x="433" y="219"/>
                  </a:cubicBezTo>
                  <a:cubicBezTo>
                    <a:pt x="433" y="100"/>
                    <a:pt x="335" y="1"/>
                    <a:pt x="2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5" name="Google Shape;2625;p61"/>
            <p:cNvSpPr/>
            <p:nvPr/>
          </p:nvSpPr>
          <p:spPr>
            <a:xfrm>
              <a:off x="6623129" y="471815"/>
              <a:ext cx="23916" cy="23860"/>
            </a:xfrm>
            <a:custGeom>
              <a:rect b="b" l="l" r="r" t="t"/>
              <a:pathLst>
                <a:path extrusionOk="0" h="433" w="434">
                  <a:moveTo>
                    <a:pt x="216" y="0"/>
                  </a:moveTo>
                  <a:cubicBezTo>
                    <a:pt x="96" y="0"/>
                    <a:pt x="1" y="96"/>
                    <a:pt x="1" y="215"/>
                  </a:cubicBezTo>
                  <a:cubicBezTo>
                    <a:pt x="1" y="334"/>
                    <a:pt x="96" y="433"/>
                    <a:pt x="216" y="433"/>
                  </a:cubicBezTo>
                  <a:cubicBezTo>
                    <a:pt x="338" y="433"/>
                    <a:pt x="434" y="334"/>
                    <a:pt x="434" y="215"/>
                  </a:cubicBezTo>
                  <a:cubicBezTo>
                    <a:pt x="434" y="96"/>
                    <a:pt x="338" y="0"/>
                    <a:pt x="2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6" name="Google Shape;2626;p61"/>
            <p:cNvSpPr/>
            <p:nvPr/>
          </p:nvSpPr>
          <p:spPr>
            <a:xfrm>
              <a:off x="6662970" y="432029"/>
              <a:ext cx="23695" cy="23860"/>
            </a:xfrm>
            <a:custGeom>
              <a:rect b="b" l="l" r="r" t="t"/>
              <a:pathLst>
                <a:path extrusionOk="0" h="433" w="430">
                  <a:moveTo>
                    <a:pt x="215" y="0"/>
                  </a:moveTo>
                  <a:cubicBezTo>
                    <a:pt x="95" y="0"/>
                    <a:pt x="0" y="99"/>
                    <a:pt x="0" y="218"/>
                  </a:cubicBezTo>
                  <a:cubicBezTo>
                    <a:pt x="0" y="337"/>
                    <a:pt x="95" y="433"/>
                    <a:pt x="215" y="433"/>
                  </a:cubicBezTo>
                  <a:cubicBezTo>
                    <a:pt x="334" y="433"/>
                    <a:pt x="430" y="337"/>
                    <a:pt x="430" y="218"/>
                  </a:cubicBezTo>
                  <a:cubicBezTo>
                    <a:pt x="430" y="99"/>
                    <a:pt x="334" y="0"/>
                    <a:pt x="2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7" name="Google Shape;2627;p61"/>
            <p:cNvSpPr/>
            <p:nvPr/>
          </p:nvSpPr>
          <p:spPr>
            <a:xfrm>
              <a:off x="6623129" y="551221"/>
              <a:ext cx="23916" cy="23916"/>
            </a:xfrm>
            <a:custGeom>
              <a:rect b="b" l="l" r="r" t="t"/>
              <a:pathLst>
                <a:path extrusionOk="0" h="434" w="434">
                  <a:moveTo>
                    <a:pt x="216" y="1"/>
                  </a:moveTo>
                  <a:cubicBezTo>
                    <a:pt x="96" y="1"/>
                    <a:pt x="1" y="95"/>
                    <a:pt x="1" y="215"/>
                  </a:cubicBezTo>
                  <a:cubicBezTo>
                    <a:pt x="1" y="334"/>
                    <a:pt x="96" y="433"/>
                    <a:pt x="216" y="433"/>
                  </a:cubicBezTo>
                  <a:cubicBezTo>
                    <a:pt x="338" y="433"/>
                    <a:pt x="434" y="334"/>
                    <a:pt x="434" y="215"/>
                  </a:cubicBezTo>
                  <a:cubicBezTo>
                    <a:pt x="434" y="95"/>
                    <a:pt x="338" y="1"/>
                    <a:pt x="2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8" name="Google Shape;2628;p61"/>
            <p:cNvSpPr/>
            <p:nvPr/>
          </p:nvSpPr>
          <p:spPr>
            <a:xfrm>
              <a:off x="6662970" y="511380"/>
              <a:ext cx="23695" cy="23971"/>
            </a:xfrm>
            <a:custGeom>
              <a:rect b="b" l="l" r="r" t="t"/>
              <a:pathLst>
                <a:path extrusionOk="0" h="435" w="430">
                  <a:moveTo>
                    <a:pt x="215" y="1"/>
                  </a:moveTo>
                  <a:cubicBezTo>
                    <a:pt x="95" y="1"/>
                    <a:pt x="0" y="100"/>
                    <a:pt x="0" y="219"/>
                  </a:cubicBezTo>
                  <a:cubicBezTo>
                    <a:pt x="0" y="338"/>
                    <a:pt x="95" y="434"/>
                    <a:pt x="215" y="434"/>
                  </a:cubicBezTo>
                  <a:cubicBezTo>
                    <a:pt x="334" y="434"/>
                    <a:pt x="430" y="338"/>
                    <a:pt x="430" y="219"/>
                  </a:cubicBezTo>
                  <a:cubicBezTo>
                    <a:pt x="430" y="100"/>
                    <a:pt x="334" y="1"/>
                    <a:pt x="2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9" name="Google Shape;2629;p61"/>
            <p:cNvSpPr/>
            <p:nvPr/>
          </p:nvSpPr>
          <p:spPr>
            <a:xfrm>
              <a:off x="6623129" y="630628"/>
              <a:ext cx="23916" cy="23860"/>
            </a:xfrm>
            <a:custGeom>
              <a:rect b="b" l="l" r="r" t="t"/>
              <a:pathLst>
                <a:path extrusionOk="0" h="433" w="434">
                  <a:moveTo>
                    <a:pt x="216" y="0"/>
                  </a:moveTo>
                  <a:cubicBezTo>
                    <a:pt x="96" y="0"/>
                    <a:pt x="1" y="96"/>
                    <a:pt x="1" y="218"/>
                  </a:cubicBezTo>
                  <a:cubicBezTo>
                    <a:pt x="1" y="338"/>
                    <a:pt x="96" y="433"/>
                    <a:pt x="216" y="433"/>
                  </a:cubicBezTo>
                  <a:cubicBezTo>
                    <a:pt x="338" y="433"/>
                    <a:pt x="434" y="338"/>
                    <a:pt x="434" y="218"/>
                  </a:cubicBezTo>
                  <a:cubicBezTo>
                    <a:pt x="434" y="96"/>
                    <a:pt x="338" y="0"/>
                    <a:pt x="2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0" name="Google Shape;2630;p61"/>
            <p:cNvSpPr/>
            <p:nvPr/>
          </p:nvSpPr>
          <p:spPr>
            <a:xfrm>
              <a:off x="6662970" y="591007"/>
              <a:ext cx="23695" cy="23695"/>
            </a:xfrm>
            <a:custGeom>
              <a:rect b="b" l="l" r="r" t="t"/>
              <a:pathLst>
                <a:path extrusionOk="0" h="430" w="430">
                  <a:moveTo>
                    <a:pt x="215" y="0"/>
                  </a:moveTo>
                  <a:cubicBezTo>
                    <a:pt x="95" y="0"/>
                    <a:pt x="0" y="96"/>
                    <a:pt x="0" y="215"/>
                  </a:cubicBezTo>
                  <a:cubicBezTo>
                    <a:pt x="0" y="334"/>
                    <a:pt x="95" y="430"/>
                    <a:pt x="215" y="430"/>
                  </a:cubicBezTo>
                  <a:cubicBezTo>
                    <a:pt x="334" y="430"/>
                    <a:pt x="430" y="334"/>
                    <a:pt x="430" y="215"/>
                  </a:cubicBezTo>
                  <a:cubicBezTo>
                    <a:pt x="430" y="96"/>
                    <a:pt x="334" y="0"/>
                    <a:pt x="2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1" name="Google Shape;2631;p61"/>
            <p:cNvSpPr/>
            <p:nvPr/>
          </p:nvSpPr>
          <p:spPr>
            <a:xfrm>
              <a:off x="6623129" y="710034"/>
              <a:ext cx="23916" cy="23916"/>
            </a:xfrm>
            <a:custGeom>
              <a:rect b="b" l="l" r="r" t="t"/>
              <a:pathLst>
                <a:path extrusionOk="0" h="434" w="434">
                  <a:moveTo>
                    <a:pt x="216" y="1"/>
                  </a:moveTo>
                  <a:cubicBezTo>
                    <a:pt x="96" y="1"/>
                    <a:pt x="1" y="100"/>
                    <a:pt x="1" y="218"/>
                  </a:cubicBezTo>
                  <a:cubicBezTo>
                    <a:pt x="1" y="337"/>
                    <a:pt x="96" y="433"/>
                    <a:pt x="216" y="433"/>
                  </a:cubicBezTo>
                  <a:cubicBezTo>
                    <a:pt x="338" y="433"/>
                    <a:pt x="434" y="337"/>
                    <a:pt x="434" y="218"/>
                  </a:cubicBezTo>
                  <a:cubicBezTo>
                    <a:pt x="434" y="100"/>
                    <a:pt x="338" y="1"/>
                    <a:pt x="2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2" name="Google Shape;2632;p61"/>
            <p:cNvSpPr/>
            <p:nvPr/>
          </p:nvSpPr>
          <p:spPr>
            <a:xfrm>
              <a:off x="6662970" y="670413"/>
              <a:ext cx="23695" cy="23916"/>
            </a:xfrm>
            <a:custGeom>
              <a:rect b="b" l="l" r="r" t="t"/>
              <a:pathLst>
                <a:path extrusionOk="0" h="434" w="430">
                  <a:moveTo>
                    <a:pt x="215" y="1"/>
                  </a:moveTo>
                  <a:cubicBezTo>
                    <a:pt x="95" y="1"/>
                    <a:pt x="0" y="96"/>
                    <a:pt x="0" y="215"/>
                  </a:cubicBezTo>
                  <a:cubicBezTo>
                    <a:pt x="0" y="335"/>
                    <a:pt x="95" y="433"/>
                    <a:pt x="215" y="433"/>
                  </a:cubicBezTo>
                  <a:cubicBezTo>
                    <a:pt x="334" y="433"/>
                    <a:pt x="430" y="335"/>
                    <a:pt x="430" y="215"/>
                  </a:cubicBezTo>
                  <a:cubicBezTo>
                    <a:pt x="430" y="96"/>
                    <a:pt x="334" y="1"/>
                    <a:pt x="2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3" name="Google Shape;2633;p61"/>
            <p:cNvSpPr/>
            <p:nvPr/>
          </p:nvSpPr>
          <p:spPr>
            <a:xfrm>
              <a:off x="6623129" y="789440"/>
              <a:ext cx="23916" cy="23860"/>
            </a:xfrm>
            <a:custGeom>
              <a:rect b="b" l="l" r="r" t="t"/>
              <a:pathLst>
                <a:path extrusionOk="0" h="433" w="434">
                  <a:moveTo>
                    <a:pt x="216" y="0"/>
                  </a:moveTo>
                  <a:cubicBezTo>
                    <a:pt x="96" y="0"/>
                    <a:pt x="1" y="99"/>
                    <a:pt x="1" y="219"/>
                  </a:cubicBezTo>
                  <a:cubicBezTo>
                    <a:pt x="1" y="338"/>
                    <a:pt x="96" y="433"/>
                    <a:pt x="216" y="433"/>
                  </a:cubicBezTo>
                  <a:cubicBezTo>
                    <a:pt x="338" y="433"/>
                    <a:pt x="434" y="338"/>
                    <a:pt x="434" y="219"/>
                  </a:cubicBezTo>
                  <a:cubicBezTo>
                    <a:pt x="434" y="99"/>
                    <a:pt x="338" y="0"/>
                    <a:pt x="2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4" name="Google Shape;2634;p61"/>
            <p:cNvSpPr/>
            <p:nvPr/>
          </p:nvSpPr>
          <p:spPr>
            <a:xfrm>
              <a:off x="6662970" y="749820"/>
              <a:ext cx="23695" cy="23916"/>
            </a:xfrm>
            <a:custGeom>
              <a:rect b="b" l="l" r="r" t="t"/>
              <a:pathLst>
                <a:path extrusionOk="0" h="434" w="430">
                  <a:moveTo>
                    <a:pt x="215" y="1"/>
                  </a:moveTo>
                  <a:cubicBezTo>
                    <a:pt x="95" y="1"/>
                    <a:pt x="0" y="96"/>
                    <a:pt x="0" y="216"/>
                  </a:cubicBezTo>
                  <a:cubicBezTo>
                    <a:pt x="0" y="334"/>
                    <a:pt x="95" y="433"/>
                    <a:pt x="215" y="433"/>
                  </a:cubicBezTo>
                  <a:cubicBezTo>
                    <a:pt x="334" y="433"/>
                    <a:pt x="430" y="334"/>
                    <a:pt x="430" y="216"/>
                  </a:cubicBezTo>
                  <a:cubicBezTo>
                    <a:pt x="430" y="96"/>
                    <a:pt x="334" y="1"/>
                    <a:pt x="2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5" name="Google Shape;2635;p61"/>
            <p:cNvSpPr/>
            <p:nvPr/>
          </p:nvSpPr>
          <p:spPr>
            <a:xfrm>
              <a:off x="6623129" y="868846"/>
              <a:ext cx="23916" cy="23916"/>
            </a:xfrm>
            <a:custGeom>
              <a:rect b="b" l="l" r="r" t="t"/>
              <a:pathLst>
                <a:path extrusionOk="0" h="434" w="434">
                  <a:moveTo>
                    <a:pt x="216" y="1"/>
                  </a:moveTo>
                  <a:cubicBezTo>
                    <a:pt x="96" y="1"/>
                    <a:pt x="1" y="100"/>
                    <a:pt x="1" y="218"/>
                  </a:cubicBezTo>
                  <a:cubicBezTo>
                    <a:pt x="1" y="338"/>
                    <a:pt x="96" y="433"/>
                    <a:pt x="216" y="433"/>
                  </a:cubicBezTo>
                  <a:cubicBezTo>
                    <a:pt x="338" y="433"/>
                    <a:pt x="434" y="338"/>
                    <a:pt x="434" y="218"/>
                  </a:cubicBezTo>
                  <a:cubicBezTo>
                    <a:pt x="434" y="100"/>
                    <a:pt x="338" y="1"/>
                    <a:pt x="2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6" name="Google Shape;2636;p61"/>
            <p:cNvSpPr/>
            <p:nvPr/>
          </p:nvSpPr>
          <p:spPr>
            <a:xfrm>
              <a:off x="6662970" y="829226"/>
              <a:ext cx="23695" cy="23916"/>
            </a:xfrm>
            <a:custGeom>
              <a:rect b="b" l="l" r="r" t="t"/>
              <a:pathLst>
                <a:path extrusionOk="0" h="434" w="430">
                  <a:moveTo>
                    <a:pt x="215" y="1"/>
                  </a:moveTo>
                  <a:cubicBezTo>
                    <a:pt x="95" y="1"/>
                    <a:pt x="0" y="96"/>
                    <a:pt x="0" y="215"/>
                  </a:cubicBezTo>
                  <a:cubicBezTo>
                    <a:pt x="0" y="335"/>
                    <a:pt x="95" y="434"/>
                    <a:pt x="215" y="434"/>
                  </a:cubicBezTo>
                  <a:cubicBezTo>
                    <a:pt x="334" y="434"/>
                    <a:pt x="430" y="335"/>
                    <a:pt x="430" y="215"/>
                  </a:cubicBezTo>
                  <a:cubicBezTo>
                    <a:pt x="430" y="96"/>
                    <a:pt x="334" y="1"/>
                    <a:pt x="2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7" name="Google Shape;2637;p61"/>
            <p:cNvSpPr/>
            <p:nvPr/>
          </p:nvSpPr>
          <p:spPr>
            <a:xfrm>
              <a:off x="6623129" y="948253"/>
              <a:ext cx="23916" cy="23860"/>
            </a:xfrm>
            <a:custGeom>
              <a:rect b="b" l="l" r="r" t="t"/>
              <a:pathLst>
                <a:path extrusionOk="0" h="433" w="434">
                  <a:moveTo>
                    <a:pt x="216" y="0"/>
                  </a:moveTo>
                  <a:cubicBezTo>
                    <a:pt x="96" y="0"/>
                    <a:pt x="1" y="99"/>
                    <a:pt x="1" y="219"/>
                  </a:cubicBezTo>
                  <a:cubicBezTo>
                    <a:pt x="1" y="338"/>
                    <a:pt x="96" y="433"/>
                    <a:pt x="216" y="433"/>
                  </a:cubicBezTo>
                  <a:cubicBezTo>
                    <a:pt x="338" y="433"/>
                    <a:pt x="434" y="338"/>
                    <a:pt x="434" y="219"/>
                  </a:cubicBezTo>
                  <a:cubicBezTo>
                    <a:pt x="434" y="99"/>
                    <a:pt x="338" y="0"/>
                    <a:pt x="2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8" name="Google Shape;2638;p61"/>
            <p:cNvSpPr/>
            <p:nvPr/>
          </p:nvSpPr>
          <p:spPr>
            <a:xfrm>
              <a:off x="6662970" y="908632"/>
              <a:ext cx="23695" cy="23916"/>
            </a:xfrm>
            <a:custGeom>
              <a:rect b="b" l="l" r="r" t="t"/>
              <a:pathLst>
                <a:path extrusionOk="0" h="434" w="430">
                  <a:moveTo>
                    <a:pt x="215" y="1"/>
                  </a:moveTo>
                  <a:cubicBezTo>
                    <a:pt x="95" y="1"/>
                    <a:pt x="0" y="96"/>
                    <a:pt x="0" y="216"/>
                  </a:cubicBezTo>
                  <a:cubicBezTo>
                    <a:pt x="0" y="334"/>
                    <a:pt x="95" y="433"/>
                    <a:pt x="215" y="433"/>
                  </a:cubicBezTo>
                  <a:cubicBezTo>
                    <a:pt x="334" y="433"/>
                    <a:pt x="430" y="334"/>
                    <a:pt x="430" y="216"/>
                  </a:cubicBezTo>
                  <a:cubicBezTo>
                    <a:pt x="430" y="96"/>
                    <a:pt x="334" y="1"/>
                    <a:pt x="2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9" name="Google Shape;2639;p61"/>
            <p:cNvSpPr/>
            <p:nvPr/>
          </p:nvSpPr>
          <p:spPr>
            <a:xfrm>
              <a:off x="6623129" y="1027880"/>
              <a:ext cx="23916" cy="23695"/>
            </a:xfrm>
            <a:custGeom>
              <a:rect b="b" l="l" r="r" t="t"/>
              <a:pathLst>
                <a:path extrusionOk="0" h="430" w="434">
                  <a:moveTo>
                    <a:pt x="216" y="0"/>
                  </a:moveTo>
                  <a:cubicBezTo>
                    <a:pt x="96" y="0"/>
                    <a:pt x="1" y="96"/>
                    <a:pt x="1" y="214"/>
                  </a:cubicBezTo>
                  <a:cubicBezTo>
                    <a:pt x="1" y="334"/>
                    <a:pt x="96" y="429"/>
                    <a:pt x="216" y="429"/>
                  </a:cubicBezTo>
                  <a:cubicBezTo>
                    <a:pt x="338" y="429"/>
                    <a:pt x="434" y="334"/>
                    <a:pt x="434" y="214"/>
                  </a:cubicBezTo>
                  <a:cubicBezTo>
                    <a:pt x="434" y="96"/>
                    <a:pt x="338" y="0"/>
                    <a:pt x="2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0" name="Google Shape;2640;p61"/>
            <p:cNvSpPr/>
            <p:nvPr/>
          </p:nvSpPr>
          <p:spPr>
            <a:xfrm>
              <a:off x="6662970" y="988094"/>
              <a:ext cx="23695" cy="23860"/>
            </a:xfrm>
            <a:custGeom>
              <a:rect b="b" l="l" r="r" t="t"/>
              <a:pathLst>
                <a:path extrusionOk="0" h="433" w="430">
                  <a:moveTo>
                    <a:pt x="215" y="0"/>
                  </a:moveTo>
                  <a:cubicBezTo>
                    <a:pt x="95" y="0"/>
                    <a:pt x="0" y="95"/>
                    <a:pt x="0" y="214"/>
                  </a:cubicBezTo>
                  <a:cubicBezTo>
                    <a:pt x="0" y="334"/>
                    <a:pt x="95" y="433"/>
                    <a:pt x="215" y="433"/>
                  </a:cubicBezTo>
                  <a:cubicBezTo>
                    <a:pt x="334" y="433"/>
                    <a:pt x="430" y="334"/>
                    <a:pt x="430" y="214"/>
                  </a:cubicBezTo>
                  <a:cubicBezTo>
                    <a:pt x="430" y="95"/>
                    <a:pt x="334" y="0"/>
                    <a:pt x="2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1" name="Google Shape;2641;p61"/>
            <p:cNvSpPr/>
            <p:nvPr/>
          </p:nvSpPr>
          <p:spPr>
            <a:xfrm>
              <a:off x="6662970" y="1067445"/>
              <a:ext cx="23695" cy="23916"/>
            </a:xfrm>
            <a:custGeom>
              <a:rect b="b" l="l" r="r" t="t"/>
              <a:pathLst>
                <a:path extrusionOk="0" h="434" w="430">
                  <a:moveTo>
                    <a:pt x="215" y="1"/>
                  </a:moveTo>
                  <a:cubicBezTo>
                    <a:pt x="95" y="1"/>
                    <a:pt x="0" y="96"/>
                    <a:pt x="0" y="219"/>
                  </a:cubicBezTo>
                  <a:cubicBezTo>
                    <a:pt x="0" y="338"/>
                    <a:pt x="95" y="433"/>
                    <a:pt x="215" y="433"/>
                  </a:cubicBezTo>
                  <a:cubicBezTo>
                    <a:pt x="334" y="433"/>
                    <a:pt x="430" y="338"/>
                    <a:pt x="430" y="219"/>
                  </a:cubicBezTo>
                  <a:cubicBezTo>
                    <a:pt x="430" y="96"/>
                    <a:pt x="334" y="1"/>
                    <a:pt x="2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2" name="Google Shape;2642;p61"/>
            <p:cNvSpPr/>
            <p:nvPr/>
          </p:nvSpPr>
          <p:spPr>
            <a:xfrm>
              <a:off x="6623129" y="1107231"/>
              <a:ext cx="23916" cy="23916"/>
            </a:xfrm>
            <a:custGeom>
              <a:rect b="b" l="l" r="r" t="t"/>
              <a:pathLst>
                <a:path extrusionOk="0" h="434" w="434">
                  <a:moveTo>
                    <a:pt x="216" y="1"/>
                  </a:moveTo>
                  <a:cubicBezTo>
                    <a:pt x="96" y="1"/>
                    <a:pt x="1" y="96"/>
                    <a:pt x="1" y="216"/>
                  </a:cubicBezTo>
                  <a:cubicBezTo>
                    <a:pt x="1" y="335"/>
                    <a:pt x="96" y="434"/>
                    <a:pt x="216" y="434"/>
                  </a:cubicBezTo>
                  <a:cubicBezTo>
                    <a:pt x="338" y="434"/>
                    <a:pt x="434" y="335"/>
                    <a:pt x="434" y="216"/>
                  </a:cubicBezTo>
                  <a:cubicBezTo>
                    <a:pt x="434" y="96"/>
                    <a:pt x="338" y="1"/>
                    <a:pt x="2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3" name="Google Shape;2643;p61"/>
            <p:cNvSpPr/>
            <p:nvPr/>
          </p:nvSpPr>
          <p:spPr>
            <a:xfrm>
              <a:off x="6623129" y="1186692"/>
              <a:ext cx="23916" cy="23860"/>
            </a:xfrm>
            <a:custGeom>
              <a:rect b="b" l="l" r="r" t="t"/>
              <a:pathLst>
                <a:path extrusionOk="0" h="433" w="434">
                  <a:moveTo>
                    <a:pt x="216" y="0"/>
                  </a:moveTo>
                  <a:cubicBezTo>
                    <a:pt x="96" y="0"/>
                    <a:pt x="1" y="96"/>
                    <a:pt x="1" y="214"/>
                  </a:cubicBezTo>
                  <a:cubicBezTo>
                    <a:pt x="1" y="334"/>
                    <a:pt x="96" y="433"/>
                    <a:pt x="216" y="433"/>
                  </a:cubicBezTo>
                  <a:cubicBezTo>
                    <a:pt x="338" y="433"/>
                    <a:pt x="434" y="334"/>
                    <a:pt x="434" y="214"/>
                  </a:cubicBezTo>
                  <a:cubicBezTo>
                    <a:pt x="434" y="96"/>
                    <a:pt x="338" y="0"/>
                    <a:pt x="2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4" name="Google Shape;2644;p61"/>
            <p:cNvSpPr/>
            <p:nvPr/>
          </p:nvSpPr>
          <p:spPr>
            <a:xfrm>
              <a:off x="6662970" y="1146906"/>
              <a:ext cx="23695" cy="23860"/>
            </a:xfrm>
            <a:custGeom>
              <a:rect b="b" l="l" r="r" t="t"/>
              <a:pathLst>
                <a:path extrusionOk="0" h="433" w="430">
                  <a:moveTo>
                    <a:pt x="215" y="0"/>
                  </a:moveTo>
                  <a:cubicBezTo>
                    <a:pt x="95" y="0"/>
                    <a:pt x="0" y="98"/>
                    <a:pt x="0" y="218"/>
                  </a:cubicBezTo>
                  <a:cubicBezTo>
                    <a:pt x="0" y="337"/>
                    <a:pt x="95" y="433"/>
                    <a:pt x="215" y="433"/>
                  </a:cubicBezTo>
                  <a:cubicBezTo>
                    <a:pt x="334" y="433"/>
                    <a:pt x="430" y="337"/>
                    <a:pt x="430" y="218"/>
                  </a:cubicBezTo>
                  <a:cubicBezTo>
                    <a:pt x="430" y="98"/>
                    <a:pt x="334" y="0"/>
                    <a:pt x="2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5" name="Google Shape;2645;p61"/>
            <p:cNvSpPr/>
            <p:nvPr/>
          </p:nvSpPr>
          <p:spPr>
            <a:xfrm>
              <a:off x="6662970" y="1226258"/>
              <a:ext cx="23695" cy="23916"/>
            </a:xfrm>
            <a:custGeom>
              <a:rect b="b" l="l" r="r" t="t"/>
              <a:pathLst>
                <a:path extrusionOk="0" h="434" w="430">
                  <a:moveTo>
                    <a:pt x="215" y="1"/>
                  </a:moveTo>
                  <a:cubicBezTo>
                    <a:pt x="95" y="1"/>
                    <a:pt x="0" y="100"/>
                    <a:pt x="0" y="219"/>
                  </a:cubicBezTo>
                  <a:cubicBezTo>
                    <a:pt x="0" y="338"/>
                    <a:pt x="95" y="433"/>
                    <a:pt x="215" y="433"/>
                  </a:cubicBezTo>
                  <a:cubicBezTo>
                    <a:pt x="334" y="433"/>
                    <a:pt x="430" y="338"/>
                    <a:pt x="430" y="219"/>
                  </a:cubicBezTo>
                  <a:cubicBezTo>
                    <a:pt x="430" y="100"/>
                    <a:pt x="334" y="1"/>
                    <a:pt x="2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6" name="Google Shape;2646;p61"/>
            <p:cNvSpPr/>
            <p:nvPr/>
          </p:nvSpPr>
          <p:spPr>
            <a:xfrm>
              <a:off x="6543722" y="551221"/>
              <a:ext cx="23916" cy="23916"/>
            </a:xfrm>
            <a:custGeom>
              <a:rect b="b" l="l" r="r" t="t"/>
              <a:pathLst>
                <a:path extrusionOk="0" h="434" w="434">
                  <a:moveTo>
                    <a:pt x="215" y="1"/>
                  </a:moveTo>
                  <a:cubicBezTo>
                    <a:pt x="97" y="1"/>
                    <a:pt x="1" y="95"/>
                    <a:pt x="1" y="215"/>
                  </a:cubicBezTo>
                  <a:cubicBezTo>
                    <a:pt x="1" y="334"/>
                    <a:pt x="97" y="433"/>
                    <a:pt x="215" y="433"/>
                  </a:cubicBezTo>
                  <a:cubicBezTo>
                    <a:pt x="335" y="433"/>
                    <a:pt x="433" y="334"/>
                    <a:pt x="433" y="215"/>
                  </a:cubicBezTo>
                  <a:cubicBezTo>
                    <a:pt x="433" y="95"/>
                    <a:pt x="335" y="1"/>
                    <a:pt x="2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7" name="Google Shape;2647;p61"/>
            <p:cNvSpPr/>
            <p:nvPr/>
          </p:nvSpPr>
          <p:spPr>
            <a:xfrm>
              <a:off x="6583343" y="591007"/>
              <a:ext cx="23916" cy="23695"/>
            </a:xfrm>
            <a:custGeom>
              <a:rect b="b" l="l" r="r" t="t"/>
              <a:pathLst>
                <a:path extrusionOk="0" h="430" w="434">
                  <a:moveTo>
                    <a:pt x="219" y="0"/>
                  </a:moveTo>
                  <a:cubicBezTo>
                    <a:pt x="100" y="0"/>
                    <a:pt x="1" y="96"/>
                    <a:pt x="1" y="215"/>
                  </a:cubicBezTo>
                  <a:cubicBezTo>
                    <a:pt x="1" y="334"/>
                    <a:pt x="100" y="430"/>
                    <a:pt x="219" y="430"/>
                  </a:cubicBezTo>
                  <a:cubicBezTo>
                    <a:pt x="338" y="430"/>
                    <a:pt x="433" y="334"/>
                    <a:pt x="433" y="215"/>
                  </a:cubicBezTo>
                  <a:cubicBezTo>
                    <a:pt x="433" y="96"/>
                    <a:pt x="338" y="0"/>
                    <a:pt x="2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8" name="Google Shape;2648;p61"/>
            <p:cNvSpPr/>
            <p:nvPr/>
          </p:nvSpPr>
          <p:spPr>
            <a:xfrm>
              <a:off x="6543722" y="630628"/>
              <a:ext cx="23916" cy="23860"/>
            </a:xfrm>
            <a:custGeom>
              <a:rect b="b" l="l" r="r" t="t"/>
              <a:pathLst>
                <a:path extrusionOk="0" h="433" w="434">
                  <a:moveTo>
                    <a:pt x="215" y="0"/>
                  </a:moveTo>
                  <a:cubicBezTo>
                    <a:pt x="97" y="0"/>
                    <a:pt x="1" y="96"/>
                    <a:pt x="1" y="218"/>
                  </a:cubicBezTo>
                  <a:cubicBezTo>
                    <a:pt x="1" y="338"/>
                    <a:pt x="97" y="433"/>
                    <a:pt x="215" y="433"/>
                  </a:cubicBezTo>
                  <a:cubicBezTo>
                    <a:pt x="335" y="433"/>
                    <a:pt x="433" y="338"/>
                    <a:pt x="433" y="218"/>
                  </a:cubicBezTo>
                  <a:cubicBezTo>
                    <a:pt x="433" y="96"/>
                    <a:pt x="335" y="0"/>
                    <a:pt x="2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9" name="Google Shape;2649;p61"/>
            <p:cNvSpPr/>
            <p:nvPr/>
          </p:nvSpPr>
          <p:spPr>
            <a:xfrm>
              <a:off x="6583343" y="670413"/>
              <a:ext cx="23916" cy="23916"/>
            </a:xfrm>
            <a:custGeom>
              <a:rect b="b" l="l" r="r" t="t"/>
              <a:pathLst>
                <a:path extrusionOk="0" h="434" w="434">
                  <a:moveTo>
                    <a:pt x="219" y="1"/>
                  </a:moveTo>
                  <a:cubicBezTo>
                    <a:pt x="100" y="1"/>
                    <a:pt x="1" y="96"/>
                    <a:pt x="1" y="215"/>
                  </a:cubicBezTo>
                  <a:cubicBezTo>
                    <a:pt x="1" y="335"/>
                    <a:pt x="100" y="433"/>
                    <a:pt x="219" y="433"/>
                  </a:cubicBezTo>
                  <a:cubicBezTo>
                    <a:pt x="338" y="433"/>
                    <a:pt x="433" y="335"/>
                    <a:pt x="433" y="215"/>
                  </a:cubicBezTo>
                  <a:cubicBezTo>
                    <a:pt x="433" y="96"/>
                    <a:pt x="338" y="1"/>
                    <a:pt x="2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0" name="Google Shape;2650;p61"/>
            <p:cNvSpPr/>
            <p:nvPr/>
          </p:nvSpPr>
          <p:spPr>
            <a:xfrm>
              <a:off x="6543722" y="710034"/>
              <a:ext cx="23916" cy="23916"/>
            </a:xfrm>
            <a:custGeom>
              <a:rect b="b" l="l" r="r" t="t"/>
              <a:pathLst>
                <a:path extrusionOk="0" h="434" w="434">
                  <a:moveTo>
                    <a:pt x="215" y="1"/>
                  </a:moveTo>
                  <a:cubicBezTo>
                    <a:pt x="97" y="1"/>
                    <a:pt x="1" y="100"/>
                    <a:pt x="1" y="218"/>
                  </a:cubicBezTo>
                  <a:cubicBezTo>
                    <a:pt x="1" y="337"/>
                    <a:pt x="97" y="433"/>
                    <a:pt x="215" y="433"/>
                  </a:cubicBezTo>
                  <a:cubicBezTo>
                    <a:pt x="335" y="433"/>
                    <a:pt x="433" y="337"/>
                    <a:pt x="433" y="218"/>
                  </a:cubicBezTo>
                  <a:cubicBezTo>
                    <a:pt x="433" y="100"/>
                    <a:pt x="335" y="1"/>
                    <a:pt x="2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1" name="Google Shape;2651;p61"/>
            <p:cNvSpPr/>
            <p:nvPr/>
          </p:nvSpPr>
          <p:spPr>
            <a:xfrm>
              <a:off x="6583343" y="749820"/>
              <a:ext cx="23916" cy="23916"/>
            </a:xfrm>
            <a:custGeom>
              <a:rect b="b" l="l" r="r" t="t"/>
              <a:pathLst>
                <a:path extrusionOk="0" h="434" w="434">
                  <a:moveTo>
                    <a:pt x="219" y="1"/>
                  </a:moveTo>
                  <a:cubicBezTo>
                    <a:pt x="100" y="1"/>
                    <a:pt x="1" y="96"/>
                    <a:pt x="1" y="216"/>
                  </a:cubicBezTo>
                  <a:cubicBezTo>
                    <a:pt x="1" y="334"/>
                    <a:pt x="100" y="433"/>
                    <a:pt x="219" y="433"/>
                  </a:cubicBezTo>
                  <a:cubicBezTo>
                    <a:pt x="338" y="433"/>
                    <a:pt x="433" y="334"/>
                    <a:pt x="433" y="216"/>
                  </a:cubicBezTo>
                  <a:cubicBezTo>
                    <a:pt x="433" y="96"/>
                    <a:pt x="338" y="1"/>
                    <a:pt x="2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2" name="Google Shape;2652;p61"/>
            <p:cNvSpPr/>
            <p:nvPr/>
          </p:nvSpPr>
          <p:spPr>
            <a:xfrm>
              <a:off x="6543722" y="789440"/>
              <a:ext cx="23916" cy="23860"/>
            </a:xfrm>
            <a:custGeom>
              <a:rect b="b" l="l" r="r" t="t"/>
              <a:pathLst>
                <a:path extrusionOk="0" h="433" w="434">
                  <a:moveTo>
                    <a:pt x="215" y="0"/>
                  </a:moveTo>
                  <a:cubicBezTo>
                    <a:pt x="97" y="0"/>
                    <a:pt x="1" y="99"/>
                    <a:pt x="1" y="219"/>
                  </a:cubicBezTo>
                  <a:cubicBezTo>
                    <a:pt x="1" y="338"/>
                    <a:pt x="97" y="433"/>
                    <a:pt x="215" y="433"/>
                  </a:cubicBezTo>
                  <a:cubicBezTo>
                    <a:pt x="335" y="433"/>
                    <a:pt x="433" y="338"/>
                    <a:pt x="433" y="219"/>
                  </a:cubicBezTo>
                  <a:cubicBezTo>
                    <a:pt x="433" y="99"/>
                    <a:pt x="335" y="0"/>
                    <a:pt x="2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3" name="Google Shape;2653;p61"/>
            <p:cNvSpPr/>
            <p:nvPr/>
          </p:nvSpPr>
          <p:spPr>
            <a:xfrm>
              <a:off x="6583343" y="829226"/>
              <a:ext cx="23916" cy="23916"/>
            </a:xfrm>
            <a:custGeom>
              <a:rect b="b" l="l" r="r" t="t"/>
              <a:pathLst>
                <a:path extrusionOk="0" h="434" w="434">
                  <a:moveTo>
                    <a:pt x="219" y="1"/>
                  </a:moveTo>
                  <a:cubicBezTo>
                    <a:pt x="100" y="1"/>
                    <a:pt x="1" y="96"/>
                    <a:pt x="1" y="215"/>
                  </a:cubicBezTo>
                  <a:cubicBezTo>
                    <a:pt x="1" y="335"/>
                    <a:pt x="100" y="434"/>
                    <a:pt x="219" y="434"/>
                  </a:cubicBezTo>
                  <a:cubicBezTo>
                    <a:pt x="338" y="434"/>
                    <a:pt x="433" y="335"/>
                    <a:pt x="433" y="215"/>
                  </a:cubicBezTo>
                  <a:cubicBezTo>
                    <a:pt x="433" y="96"/>
                    <a:pt x="338" y="1"/>
                    <a:pt x="2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4" name="Google Shape;2654;p61"/>
            <p:cNvSpPr/>
            <p:nvPr/>
          </p:nvSpPr>
          <p:spPr>
            <a:xfrm>
              <a:off x="6543722" y="868846"/>
              <a:ext cx="23916" cy="23916"/>
            </a:xfrm>
            <a:custGeom>
              <a:rect b="b" l="l" r="r" t="t"/>
              <a:pathLst>
                <a:path extrusionOk="0" h="434" w="434">
                  <a:moveTo>
                    <a:pt x="215" y="1"/>
                  </a:moveTo>
                  <a:cubicBezTo>
                    <a:pt x="97" y="1"/>
                    <a:pt x="1" y="100"/>
                    <a:pt x="1" y="218"/>
                  </a:cubicBezTo>
                  <a:cubicBezTo>
                    <a:pt x="1" y="338"/>
                    <a:pt x="97" y="433"/>
                    <a:pt x="215" y="433"/>
                  </a:cubicBezTo>
                  <a:cubicBezTo>
                    <a:pt x="335" y="433"/>
                    <a:pt x="433" y="338"/>
                    <a:pt x="433" y="218"/>
                  </a:cubicBezTo>
                  <a:cubicBezTo>
                    <a:pt x="433" y="100"/>
                    <a:pt x="335" y="1"/>
                    <a:pt x="2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5" name="Google Shape;2655;p61"/>
            <p:cNvSpPr/>
            <p:nvPr/>
          </p:nvSpPr>
          <p:spPr>
            <a:xfrm>
              <a:off x="6543722" y="948253"/>
              <a:ext cx="23916" cy="23860"/>
            </a:xfrm>
            <a:custGeom>
              <a:rect b="b" l="l" r="r" t="t"/>
              <a:pathLst>
                <a:path extrusionOk="0" h="433" w="434">
                  <a:moveTo>
                    <a:pt x="215" y="0"/>
                  </a:moveTo>
                  <a:cubicBezTo>
                    <a:pt x="97" y="0"/>
                    <a:pt x="1" y="99"/>
                    <a:pt x="1" y="219"/>
                  </a:cubicBezTo>
                  <a:cubicBezTo>
                    <a:pt x="1" y="338"/>
                    <a:pt x="97" y="433"/>
                    <a:pt x="215" y="433"/>
                  </a:cubicBezTo>
                  <a:cubicBezTo>
                    <a:pt x="335" y="433"/>
                    <a:pt x="433" y="338"/>
                    <a:pt x="433" y="219"/>
                  </a:cubicBezTo>
                  <a:cubicBezTo>
                    <a:pt x="433" y="99"/>
                    <a:pt x="335" y="0"/>
                    <a:pt x="2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6" name="Google Shape;2656;p61"/>
            <p:cNvSpPr/>
            <p:nvPr/>
          </p:nvSpPr>
          <p:spPr>
            <a:xfrm>
              <a:off x="6583343" y="908632"/>
              <a:ext cx="23916" cy="23916"/>
            </a:xfrm>
            <a:custGeom>
              <a:rect b="b" l="l" r="r" t="t"/>
              <a:pathLst>
                <a:path extrusionOk="0" h="434" w="434">
                  <a:moveTo>
                    <a:pt x="219" y="1"/>
                  </a:moveTo>
                  <a:cubicBezTo>
                    <a:pt x="100" y="1"/>
                    <a:pt x="1" y="96"/>
                    <a:pt x="1" y="216"/>
                  </a:cubicBezTo>
                  <a:cubicBezTo>
                    <a:pt x="1" y="334"/>
                    <a:pt x="100" y="433"/>
                    <a:pt x="219" y="433"/>
                  </a:cubicBezTo>
                  <a:cubicBezTo>
                    <a:pt x="338" y="433"/>
                    <a:pt x="433" y="334"/>
                    <a:pt x="433" y="216"/>
                  </a:cubicBezTo>
                  <a:cubicBezTo>
                    <a:pt x="433" y="96"/>
                    <a:pt x="338" y="1"/>
                    <a:pt x="2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7" name="Google Shape;2657;p61"/>
            <p:cNvSpPr/>
            <p:nvPr/>
          </p:nvSpPr>
          <p:spPr>
            <a:xfrm>
              <a:off x="6583343" y="988094"/>
              <a:ext cx="23916" cy="23860"/>
            </a:xfrm>
            <a:custGeom>
              <a:rect b="b" l="l" r="r" t="t"/>
              <a:pathLst>
                <a:path extrusionOk="0" h="433" w="434">
                  <a:moveTo>
                    <a:pt x="219" y="0"/>
                  </a:moveTo>
                  <a:cubicBezTo>
                    <a:pt x="100" y="0"/>
                    <a:pt x="1" y="95"/>
                    <a:pt x="1" y="214"/>
                  </a:cubicBezTo>
                  <a:cubicBezTo>
                    <a:pt x="1" y="334"/>
                    <a:pt x="100" y="433"/>
                    <a:pt x="219" y="433"/>
                  </a:cubicBezTo>
                  <a:cubicBezTo>
                    <a:pt x="338" y="433"/>
                    <a:pt x="433" y="334"/>
                    <a:pt x="433" y="214"/>
                  </a:cubicBezTo>
                  <a:cubicBezTo>
                    <a:pt x="433" y="95"/>
                    <a:pt x="338" y="0"/>
                    <a:pt x="2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8" name="Google Shape;2658;p61"/>
            <p:cNvSpPr/>
            <p:nvPr/>
          </p:nvSpPr>
          <p:spPr>
            <a:xfrm>
              <a:off x="6543722" y="1027880"/>
              <a:ext cx="23916" cy="23695"/>
            </a:xfrm>
            <a:custGeom>
              <a:rect b="b" l="l" r="r" t="t"/>
              <a:pathLst>
                <a:path extrusionOk="0" h="430" w="434">
                  <a:moveTo>
                    <a:pt x="215" y="0"/>
                  </a:moveTo>
                  <a:cubicBezTo>
                    <a:pt x="97" y="0"/>
                    <a:pt x="1" y="96"/>
                    <a:pt x="1" y="214"/>
                  </a:cubicBezTo>
                  <a:cubicBezTo>
                    <a:pt x="1" y="334"/>
                    <a:pt x="97" y="429"/>
                    <a:pt x="215" y="429"/>
                  </a:cubicBezTo>
                  <a:cubicBezTo>
                    <a:pt x="335" y="429"/>
                    <a:pt x="433" y="334"/>
                    <a:pt x="433" y="214"/>
                  </a:cubicBezTo>
                  <a:cubicBezTo>
                    <a:pt x="433" y="96"/>
                    <a:pt x="335" y="0"/>
                    <a:pt x="2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9" name="Google Shape;2659;p61"/>
            <p:cNvSpPr/>
            <p:nvPr/>
          </p:nvSpPr>
          <p:spPr>
            <a:xfrm>
              <a:off x="6583343" y="1067445"/>
              <a:ext cx="23916" cy="23916"/>
            </a:xfrm>
            <a:custGeom>
              <a:rect b="b" l="l" r="r" t="t"/>
              <a:pathLst>
                <a:path extrusionOk="0" h="434" w="434">
                  <a:moveTo>
                    <a:pt x="219" y="1"/>
                  </a:moveTo>
                  <a:cubicBezTo>
                    <a:pt x="100" y="1"/>
                    <a:pt x="1" y="96"/>
                    <a:pt x="1" y="219"/>
                  </a:cubicBezTo>
                  <a:cubicBezTo>
                    <a:pt x="1" y="338"/>
                    <a:pt x="100" y="433"/>
                    <a:pt x="219" y="433"/>
                  </a:cubicBezTo>
                  <a:cubicBezTo>
                    <a:pt x="338" y="433"/>
                    <a:pt x="433" y="338"/>
                    <a:pt x="433" y="219"/>
                  </a:cubicBezTo>
                  <a:cubicBezTo>
                    <a:pt x="433" y="96"/>
                    <a:pt x="338" y="1"/>
                    <a:pt x="2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0" name="Google Shape;2660;p61"/>
            <p:cNvSpPr/>
            <p:nvPr/>
          </p:nvSpPr>
          <p:spPr>
            <a:xfrm>
              <a:off x="6543722" y="1107231"/>
              <a:ext cx="23916" cy="23916"/>
            </a:xfrm>
            <a:custGeom>
              <a:rect b="b" l="l" r="r" t="t"/>
              <a:pathLst>
                <a:path extrusionOk="0" h="434" w="434">
                  <a:moveTo>
                    <a:pt x="215" y="1"/>
                  </a:moveTo>
                  <a:cubicBezTo>
                    <a:pt x="97" y="1"/>
                    <a:pt x="1" y="96"/>
                    <a:pt x="1" y="216"/>
                  </a:cubicBezTo>
                  <a:cubicBezTo>
                    <a:pt x="1" y="335"/>
                    <a:pt x="97" y="434"/>
                    <a:pt x="215" y="434"/>
                  </a:cubicBezTo>
                  <a:cubicBezTo>
                    <a:pt x="335" y="434"/>
                    <a:pt x="433" y="335"/>
                    <a:pt x="433" y="216"/>
                  </a:cubicBezTo>
                  <a:cubicBezTo>
                    <a:pt x="433" y="96"/>
                    <a:pt x="335" y="1"/>
                    <a:pt x="2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1" name="Google Shape;2661;p61"/>
            <p:cNvSpPr/>
            <p:nvPr/>
          </p:nvSpPr>
          <p:spPr>
            <a:xfrm>
              <a:off x="6543722" y="1186692"/>
              <a:ext cx="23916" cy="23860"/>
            </a:xfrm>
            <a:custGeom>
              <a:rect b="b" l="l" r="r" t="t"/>
              <a:pathLst>
                <a:path extrusionOk="0" h="433" w="434">
                  <a:moveTo>
                    <a:pt x="215" y="0"/>
                  </a:moveTo>
                  <a:cubicBezTo>
                    <a:pt x="97" y="0"/>
                    <a:pt x="1" y="96"/>
                    <a:pt x="1" y="214"/>
                  </a:cubicBezTo>
                  <a:cubicBezTo>
                    <a:pt x="1" y="334"/>
                    <a:pt x="97" y="433"/>
                    <a:pt x="215" y="433"/>
                  </a:cubicBezTo>
                  <a:cubicBezTo>
                    <a:pt x="335" y="433"/>
                    <a:pt x="433" y="334"/>
                    <a:pt x="433" y="214"/>
                  </a:cubicBezTo>
                  <a:cubicBezTo>
                    <a:pt x="433" y="96"/>
                    <a:pt x="335" y="0"/>
                    <a:pt x="2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2" name="Google Shape;2662;p61"/>
            <p:cNvSpPr/>
            <p:nvPr/>
          </p:nvSpPr>
          <p:spPr>
            <a:xfrm>
              <a:off x="6583343" y="1146906"/>
              <a:ext cx="23916" cy="23860"/>
            </a:xfrm>
            <a:custGeom>
              <a:rect b="b" l="l" r="r" t="t"/>
              <a:pathLst>
                <a:path extrusionOk="0" h="433" w="434">
                  <a:moveTo>
                    <a:pt x="219" y="0"/>
                  </a:moveTo>
                  <a:cubicBezTo>
                    <a:pt x="100" y="0"/>
                    <a:pt x="1" y="98"/>
                    <a:pt x="1" y="218"/>
                  </a:cubicBezTo>
                  <a:cubicBezTo>
                    <a:pt x="1" y="337"/>
                    <a:pt x="100" y="433"/>
                    <a:pt x="219" y="433"/>
                  </a:cubicBezTo>
                  <a:cubicBezTo>
                    <a:pt x="338" y="433"/>
                    <a:pt x="433" y="337"/>
                    <a:pt x="433" y="218"/>
                  </a:cubicBezTo>
                  <a:cubicBezTo>
                    <a:pt x="433" y="98"/>
                    <a:pt x="338" y="0"/>
                    <a:pt x="2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3" name="Google Shape;2663;p61"/>
            <p:cNvSpPr/>
            <p:nvPr/>
          </p:nvSpPr>
          <p:spPr>
            <a:xfrm>
              <a:off x="6583343" y="1226258"/>
              <a:ext cx="23916" cy="23916"/>
            </a:xfrm>
            <a:custGeom>
              <a:rect b="b" l="l" r="r" t="t"/>
              <a:pathLst>
                <a:path extrusionOk="0" h="434" w="434">
                  <a:moveTo>
                    <a:pt x="219" y="1"/>
                  </a:moveTo>
                  <a:cubicBezTo>
                    <a:pt x="100" y="1"/>
                    <a:pt x="1" y="100"/>
                    <a:pt x="1" y="219"/>
                  </a:cubicBezTo>
                  <a:cubicBezTo>
                    <a:pt x="1" y="338"/>
                    <a:pt x="100" y="433"/>
                    <a:pt x="219" y="433"/>
                  </a:cubicBezTo>
                  <a:cubicBezTo>
                    <a:pt x="338" y="433"/>
                    <a:pt x="433" y="338"/>
                    <a:pt x="433" y="219"/>
                  </a:cubicBezTo>
                  <a:cubicBezTo>
                    <a:pt x="433" y="100"/>
                    <a:pt x="338" y="1"/>
                    <a:pt x="2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4" name="Google Shape;2664;p61"/>
            <p:cNvSpPr/>
            <p:nvPr/>
          </p:nvSpPr>
          <p:spPr>
            <a:xfrm>
              <a:off x="6503937" y="591007"/>
              <a:ext cx="23916" cy="23695"/>
            </a:xfrm>
            <a:custGeom>
              <a:rect b="b" l="l" r="r" t="t"/>
              <a:pathLst>
                <a:path extrusionOk="0" h="430" w="434">
                  <a:moveTo>
                    <a:pt x="218" y="0"/>
                  </a:moveTo>
                  <a:cubicBezTo>
                    <a:pt x="99" y="0"/>
                    <a:pt x="1" y="96"/>
                    <a:pt x="1" y="215"/>
                  </a:cubicBezTo>
                  <a:cubicBezTo>
                    <a:pt x="1" y="334"/>
                    <a:pt x="99" y="430"/>
                    <a:pt x="218" y="430"/>
                  </a:cubicBezTo>
                  <a:cubicBezTo>
                    <a:pt x="338" y="430"/>
                    <a:pt x="433" y="334"/>
                    <a:pt x="433" y="215"/>
                  </a:cubicBezTo>
                  <a:cubicBezTo>
                    <a:pt x="433" y="96"/>
                    <a:pt x="338" y="0"/>
                    <a:pt x="2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5" name="Google Shape;2665;p61"/>
            <p:cNvSpPr/>
            <p:nvPr/>
          </p:nvSpPr>
          <p:spPr>
            <a:xfrm>
              <a:off x="6464316" y="630628"/>
              <a:ext cx="23916" cy="23860"/>
            </a:xfrm>
            <a:custGeom>
              <a:rect b="b" l="l" r="r" t="t"/>
              <a:pathLst>
                <a:path extrusionOk="0" h="433" w="434">
                  <a:moveTo>
                    <a:pt x="216" y="0"/>
                  </a:moveTo>
                  <a:cubicBezTo>
                    <a:pt x="96" y="0"/>
                    <a:pt x="0" y="96"/>
                    <a:pt x="0" y="218"/>
                  </a:cubicBezTo>
                  <a:cubicBezTo>
                    <a:pt x="0" y="338"/>
                    <a:pt x="96" y="433"/>
                    <a:pt x="216" y="433"/>
                  </a:cubicBezTo>
                  <a:cubicBezTo>
                    <a:pt x="335" y="433"/>
                    <a:pt x="434" y="338"/>
                    <a:pt x="434" y="218"/>
                  </a:cubicBezTo>
                  <a:cubicBezTo>
                    <a:pt x="434" y="96"/>
                    <a:pt x="335" y="0"/>
                    <a:pt x="2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6" name="Google Shape;2666;p61"/>
            <p:cNvSpPr/>
            <p:nvPr/>
          </p:nvSpPr>
          <p:spPr>
            <a:xfrm>
              <a:off x="6464316" y="710034"/>
              <a:ext cx="23916" cy="23916"/>
            </a:xfrm>
            <a:custGeom>
              <a:rect b="b" l="l" r="r" t="t"/>
              <a:pathLst>
                <a:path extrusionOk="0" h="434" w="434">
                  <a:moveTo>
                    <a:pt x="216" y="1"/>
                  </a:moveTo>
                  <a:cubicBezTo>
                    <a:pt x="96" y="1"/>
                    <a:pt x="0" y="100"/>
                    <a:pt x="0" y="218"/>
                  </a:cubicBezTo>
                  <a:cubicBezTo>
                    <a:pt x="0" y="337"/>
                    <a:pt x="96" y="433"/>
                    <a:pt x="216" y="433"/>
                  </a:cubicBezTo>
                  <a:cubicBezTo>
                    <a:pt x="335" y="433"/>
                    <a:pt x="434" y="337"/>
                    <a:pt x="434" y="218"/>
                  </a:cubicBezTo>
                  <a:cubicBezTo>
                    <a:pt x="434" y="100"/>
                    <a:pt x="335" y="1"/>
                    <a:pt x="2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7" name="Google Shape;2667;p61"/>
            <p:cNvSpPr/>
            <p:nvPr/>
          </p:nvSpPr>
          <p:spPr>
            <a:xfrm>
              <a:off x="6503937" y="670413"/>
              <a:ext cx="23916" cy="23916"/>
            </a:xfrm>
            <a:custGeom>
              <a:rect b="b" l="l" r="r" t="t"/>
              <a:pathLst>
                <a:path extrusionOk="0" h="434" w="434">
                  <a:moveTo>
                    <a:pt x="218" y="1"/>
                  </a:moveTo>
                  <a:cubicBezTo>
                    <a:pt x="99" y="1"/>
                    <a:pt x="1" y="96"/>
                    <a:pt x="1" y="215"/>
                  </a:cubicBezTo>
                  <a:cubicBezTo>
                    <a:pt x="1" y="335"/>
                    <a:pt x="99" y="433"/>
                    <a:pt x="218" y="433"/>
                  </a:cubicBezTo>
                  <a:cubicBezTo>
                    <a:pt x="338" y="433"/>
                    <a:pt x="433" y="335"/>
                    <a:pt x="433" y="215"/>
                  </a:cubicBezTo>
                  <a:cubicBezTo>
                    <a:pt x="433" y="96"/>
                    <a:pt x="338" y="1"/>
                    <a:pt x="2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8" name="Google Shape;2668;p61"/>
            <p:cNvSpPr/>
            <p:nvPr/>
          </p:nvSpPr>
          <p:spPr>
            <a:xfrm>
              <a:off x="6464316" y="789440"/>
              <a:ext cx="23916" cy="23860"/>
            </a:xfrm>
            <a:custGeom>
              <a:rect b="b" l="l" r="r" t="t"/>
              <a:pathLst>
                <a:path extrusionOk="0" h="433" w="434">
                  <a:moveTo>
                    <a:pt x="216" y="0"/>
                  </a:moveTo>
                  <a:cubicBezTo>
                    <a:pt x="96" y="0"/>
                    <a:pt x="0" y="99"/>
                    <a:pt x="0" y="219"/>
                  </a:cubicBezTo>
                  <a:cubicBezTo>
                    <a:pt x="0" y="338"/>
                    <a:pt x="96" y="433"/>
                    <a:pt x="216" y="433"/>
                  </a:cubicBezTo>
                  <a:cubicBezTo>
                    <a:pt x="335" y="433"/>
                    <a:pt x="434" y="338"/>
                    <a:pt x="434" y="219"/>
                  </a:cubicBezTo>
                  <a:cubicBezTo>
                    <a:pt x="434" y="99"/>
                    <a:pt x="335" y="0"/>
                    <a:pt x="2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9" name="Google Shape;2669;p61"/>
            <p:cNvSpPr/>
            <p:nvPr/>
          </p:nvSpPr>
          <p:spPr>
            <a:xfrm>
              <a:off x="6503937" y="749820"/>
              <a:ext cx="23916" cy="23916"/>
            </a:xfrm>
            <a:custGeom>
              <a:rect b="b" l="l" r="r" t="t"/>
              <a:pathLst>
                <a:path extrusionOk="0" h="434" w="434">
                  <a:moveTo>
                    <a:pt x="218" y="1"/>
                  </a:moveTo>
                  <a:cubicBezTo>
                    <a:pt x="99" y="1"/>
                    <a:pt x="1" y="96"/>
                    <a:pt x="1" y="216"/>
                  </a:cubicBezTo>
                  <a:cubicBezTo>
                    <a:pt x="1" y="334"/>
                    <a:pt x="99" y="433"/>
                    <a:pt x="218" y="433"/>
                  </a:cubicBezTo>
                  <a:cubicBezTo>
                    <a:pt x="338" y="433"/>
                    <a:pt x="433" y="334"/>
                    <a:pt x="433" y="216"/>
                  </a:cubicBezTo>
                  <a:cubicBezTo>
                    <a:pt x="433" y="96"/>
                    <a:pt x="338" y="1"/>
                    <a:pt x="2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0" name="Google Shape;2670;p61"/>
            <p:cNvSpPr/>
            <p:nvPr/>
          </p:nvSpPr>
          <p:spPr>
            <a:xfrm>
              <a:off x="6464316" y="868846"/>
              <a:ext cx="23916" cy="23916"/>
            </a:xfrm>
            <a:custGeom>
              <a:rect b="b" l="l" r="r" t="t"/>
              <a:pathLst>
                <a:path extrusionOk="0" h="434" w="434">
                  <a:moveTo>
                    <a:pt x="216" y="1"/>
                  </a:moveTo>
                  <a:cubicBezTo>
                    <a:pt x="96" y="1"/>
                    <a:pt x="0" y="100"/>
                    <a:pt x="0" y="218"/>
                  </a:cubicBezTo>
                  <a:cubicBezTo>
                    <a:pt x="0" y="338"/>
                    <a:pt x="96" y="433"/>
                    <a:pt x="216" y="433"/>
                  </a:cubicBezTo>
                  <a:cubicBezTo>
                    <a:pt x="335" y="433"/>
                    <a:pt x="434" y="338"/>
                    <a:pt x="434" y="218"/>
                  </a:cubicBezTo>
                  <a:cubicBezTo>
                    <a:pt x="434" y="100"/>
                    <a:pt x="335" y="1"/>
                    <a:pt x="2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1" name="Google Shape;2671;p61"/>
            <p:cNvSpPr/>
            <p:nvPr/>
          </p:nvSpPr>
          <p:spPr>
            <a:xfrm>
              <a:off x="6503937" y="829226"/>
              <a:ext cx="23916" cy="23916"/>
            </a:xfrm>
            <a:custGeom>
              <a:rect b="b" l="l" r="r" t="t"/>
              <a:pathLst>
                <a:path extrusionOk="0" h="434" w="434">
                  <a:moveTo>
                    <a:pt x="218" y="1"/>
                  </a:moveTo>
                  <a:cubicBezTo>
                    <a:pt x="99" y="1"/>
                    <a:pt x="1" y="96"/>
                    <a:pt x="1" y="215"/>
                  </a:cubicBezTo>
                  <a:cubicBezTo>
                    <a:pt x="1" y="335"/>
                    <a:pt x="99" y="434"/>
                    <a:pt x="218" y="434"/>
                  </a:cubicBezTo>
                  <a:cubicBezTo>
                    <a:pt x="338" y="434"/>
                    <a:pt x="433" y="335"/>
                    <a:pt x="433" y="215"/>
                  </a:cubicBezTo>
                  <a:cubicBezTo>
                    <a:pt x="433" y="96"/>
                    <a:pt x="338" y="1"/>
                    <a:pt x="2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2" name="Google Shape;2672;p61"/>
            <p:cNvSpPr/>
            <p:nvPr/>
          </p:nvSpPr>
          <p:spPr>
            <a:xfrm>
              <a:off x="6464316" y="948253"/>
              <a:ext cx="23916" cy="23860"/>
            </a:xfrm>
            <a:custGeom>
              <a:rect b="b" l="l" r="r" t="t"/>
              <a:pathLst>
                <a:path extrusionOk="0" h="433" w="434">
                  <a:moveTo>
                    <a:pt x="216" y="0"/>
                  </a:moveTo>
                  <a:cubicBezTo>
                    <a:pt x="96" y="0"/>
                    <a:pt x="0" y="99"/>
                    <a:pt x="0" y="219"/>
                  </a:cubicBezTo>
                  <a:cubicBezTo>
                    <a:pt x="0" y="338"/>
                    <a:pt x="96" y="433"/>
                    <a:pt x="216" y="433"/>
                  </a:cubicBezTo>
                  <a:cubicBezTo>
                    <a:pt x="335" y="433"/>
                    <a:pt x="434" y="338"/>
                    <a:pt x="434" y="219"/>
                  </a:cubicBezTo>
                  <a:cubicBezTo>
                    <a:pt x="434" y="99"/>
                    <a:pt x="335" y="0"/>
                    <a:pt x="2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3" name="Google Shape;2673;p61"/>
            <p:cNvSpPr/>
            <p:nvPr/>
          </p:nvSpPr>
          <p:spPr>
            <a:xfrm>
              <a:off x="6503937" y="908632"/>
              <a:ext cx="23916" cy="23916"/>
            </a:xfrm>
            <a:custGeom>
              <a:rect b="b" l="l" r="r" t="t"/>
              <a:pathLst>
                <a:path extrusionOk="0" h="434" w="434">
                  <a:moveTo>
                    <a:pt x="218" y="1"/>
                  </a:moveTo>
                  <a:cubicBezTo>
                    <a:pt x="99" y="1"/>
                    <a:pt x="1" y="96"/>
                    <a:pt x="1" y="216"/>
                  </a:cubicBezTo>
                  <a:cubicBezTo>
                    <a:pt x="1" y="334"/>
                    <a:pt x="99" y="433"/>
                    <a:pt x="218" y="433"/>
                  </a:cubicBezTo>
                  <a:cubicBezTo>
                    <a:pt x="338" y="433"/>
                    <a:pt x="433" y="334"/>
                    <a:pt x="433" y="216"/>
                  </a:cubicBezTo>
                  <a:cubicBezTo>
                    <a:pt x="433" y="96"/>
                    <a:pt x="338" y="1"/>
                    <a:pt x="2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4" name="Google Shape;2674;p61"/>
            <p:cNvSpPr/>
            <p:nvPr/>
          </p:nvSpPr>
          <p:spPr>
            <a:xfrm>
              <a:off x="6464316" y="1027880"/>
              <a:ext cx="23916" cy="23695"/>
            </a:xfrm>
            <a:custGeom>
              <a:rect b="b" l="l" r="r" t="t"/>
              <a:pathLst>
                <a:path extrusionOk="0" h="430" w="434">
                  <a:moveTo>
                    <a:pt x="216" y="0"/>
                  </a:moveTo>
                  <a:cubicBezTo>
                    <a:pt x="96" y="0"/>
                    <a:pt x="0" y="96"/>
                    <a:pt x="0" y="214"/>
                  </a:cubicBezTo>
                  <a:cubicBezTo>
                    <a:pt x="0" y="334"/>
                    <a:pt x="96" y="429"/>
                    <a:pt x="216" y="429"/>
                  </a:cubicBezTo>
                  <a:cubicBezTo>
                    <a:pt x="335" y="429"/>
                    <a:pt x="434" y="334"/>
                    <a:pt x="434" y="214"/>
                  </a:cubicBezTo>
                  <a:cubicBezTo>
                    <a:pt x="434" y="96"/>
                    <a:pt x="335" y="0"/>
                    <a:pt x="2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5" name="Google Shape;2675;p61"/>
            <p:cNvSpPr/>
            <p:nvPr/>
          </p:nvSpPr>
          <p:spPr>
            <a:xfrm>
              <a:off x="6503937" y="988094"/>
              <a:ext cx="23916" cy="23860"/>
            </a:xfrm>
            <a:custGeom>
              <a:rect b="b" l="l" r="r" t="t"/>
              <a:pathLst>
                <a:path extrusionOk="0" h="433" w="434">
                  <a:moveTo>
                    <a:pt x="218" y="0"/>
                  </a:moveTo>
                  <a:cubicBezTo>
                    <a:pt x="99" y="0"/>
                    <a:pt x="1" y="95"/>
                    <a:pt x="1" y="214"/>
                  </a:cubicBezTo>
                  <a:cubicBezTo>
                    <a:pt x="1" y="334"/>
                    <a:pt x="99" y="433"/>
                    <a:pt x="218" y="433"/>
                  </a:cubicBezTo>
                  <a:cubicBezTo>
                    <a:pt x="338" y="433"/>
                    <a:pt x="433" y="334"/>
                    <a:pt x="433" y="214"/>
                  </a:cubicBezTo>
                  <a:cubicBezTo>
                    <a:pt x="433" y="95"/>
                    <a:pt x="338" y="0"/>
                    <a:pt x="2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6" name="Google Shape;2676;p61"/>
            <p:cNvSpPr/>
            <p:nvPr/>
          </p:nvSpPr>
          <p:spPr>
            <a:xfrm>
              <a:off x="6503937" y="1067445"/>
              <a:ext cx="23916" cy="23916"/>
            </a:xfrm>
            <a:custGeom>
              <a:rect b="b" l="l" r="r" t="t"/>
              <a:pathLst>
                <a:path extrusionOk="0" h="434" w="434">
                  <a:moveTo>
                    <a:pt x="218" y="1"/>
                  </a:moveTo>
                  <a:cubicBezTo>
                    <a:pt x="99" y="1"/>
                    <a:pt x="1" y="96"/>
                    <a:pt x="1" y="219"/>
                  </a:cubicBezTo>
                  <a:cubicBezTo>
                    <a:pt x="1" y="338"/>
                    <a:pt x="99" y="433"/>
                    <a:pt x="218" y="433"/>
                  </a:cubicBezTo>
                  <a:cubicBezTo>
                    <a:pt x="338" y="433"/>
                    <a:pt x="433" y="338"/>
                    <a:pt x="433" y="219"/>
                  </a:cubicBezTo>
                  <a:cubicBezTo>
                    <a:pt x="433" y="96"/>
                    <a:pt x="338" y="1"/>
                    <a:pt x="2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7" name="Google Shape;2677;p61"/>
            <p:cNvSpPr/>
            <p:nvPr/>
          </p:nvSpPr>
          <p:spPr>
            <a:xfrm>
              <a:off x="6464316" y="1107231"/>
              <a:ext cx="23916" cy="23916"/>
            </a:xfrm>
            <a:custGeom>
              <a:rect b="b" l="l" r="r" t="t"/>
              <a:pathLst>
                <a:path extrusionOk="0" h="434" w="434">
                  <a:moveTo>
                    <a:pt x="216" y="1"/>
                  </a:moveTo>
                  <a:cubicBezTo>
                    <a:pt x="96" y="1"/>
                    <a:pt x="0" y="96"/>
                    <a:pt x="0" y="216"/>
                  </a:cubicBezTo>
                  <a:cubicBezTo>
                    <a:pt x="0" y="335"/>
                    <a:pt x="96" y="434"/>
                    <a:pt x="216" y="434"/>
                  </a:cubicBezTo>
                  <a:cubicBezTo>
                    <a:pt x="335" y="434"/>
                    <a:pt x="434" y="335"/>
                    <a:pt x="434" y="216"/>
                  </a:cubicBezTo>
                  <a:cubicBezTo>
                    <a:pt x="434" y="96"/>
                    <a:pt x="335" y="1"/>
                    <a:pt x="2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8" name="Google Shape;2678;p61"/>
            <p:cNvSpPr/>
            <p:nvPr/>
          </p:nvSpPr>
          <p:spPr>
            <a:xfrm>
              <a:off x="6503937" y="1146906"/>
              <a:ext cx="23916" cy="23860"/>
            </a:xfrm>
            <a:custGeom>
              <a:rect b="b" l="l" r="r" t="t"/>
              <a:pathLst>
                <a:path extrusionOk="0" h="433" w="434">
                  <a:moveTo>
                    <a:pt x="218" y="0"/>
                  </a:moveTo>
                  <a:cubicBezTo>
                    <a:pt x="99" y="0"/>
                    <a:pt x="1" y="98"/>
                    <a:pt x="1" y="218"/>
                  </a:cubicBezTo>
                  <a:cubicBezTo>
                    <a:pt x="1" y="337"/>
                    <a:pt x="99" y="433"/>
                    <a:pt x="218" y="433"/>
                  </a:cubicBezTo>
                  <a:cubicBezTo>
                    <a:pt x="338" y="433"/>
                    <a:pt x="433" y="337"/>
                    <a:pt x="433" y="218"/>
                  </a:cubicBezTo>
                  <a:cubicBezTo>
                    <a:pt x="433" y="98"/>
                    <a:pt x="338" y="0"/>
                    <a:pt x="2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9" name="Google Shape;2679;p61"/>
            <p:cNvSpPr/>
            <p:nvPr/>
          </p:nvSpPr>
          <p:spPr>
            <a:xfrm>
              <a:off x="6424530" y="670413"/>
              <a:ext cx="23916" cy="23916"/>
            </a:xfrm>
            <a:custGeom>
              <a:rect b="b" l="l" r="r" t="t"/>
              <a:pathLst>
                <a:path extrusionOk="0" h="434" w="434">
                  <a:moveTo>
                    <a:pt x="219" y="1"/>
                  </a:moveTo>
                  <a:cubicBezTo>
                    <a:pt x="99" y="1"/>
                    <a:pt x="1" y="96"/>
                    <a:pt x="1" y="215"/>
                  </a:cubicBezTo>
                  <a:cubicBezTo>
                    <a:pt x="1" y="335"/>
                    <a:pt x="99" y="433"/>
                    <a:pt x="219" y="433"/>
                  </a:cubicBezTo>
                  <a:cubicBezTo>
                    <a:pt x="338" y="433"/>
                    <a:pt x="433" y="335"/>
                    <a:pt x="433" y="215"/>
                  </a:cubicBezTo>
                  <a:cubicBezTo>
                    <a:pt x="433" y="96"/>
                    <a:pt x="338" y="1"/>
                    <a:pt x="2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0" name="Google Shape;2680;p61"/>
            <p:cNvSpPr/>
            <p:nvPr/>
          </p:nvSpPr>
          <p:spPr>
            <a:xfrm>
              <a:off x="6384910" y="789440"/>
              <a:ext cx="23916" cy="23860"/>
            </a:xfrm>
            <a:custGeom>
              <a:rect b="b" l="l" r="r" t="t"/>
              <a:pathLst>
                <a:path extrusionOk="0" h="433" w="434">
                  <a:moveTo>
                    <a:pt x="215" y="0"/>
                  </a:moveTo>
                  <a:cubicBezTo>
                    <a:pt x="97" y="0"/>
                    <a:pt x="1" y="99"/>
                    <a:pt x="1" y="219"/>
                  </a:cubicBezTo>
                  <a:cubicBezTo>
                    <a:pt x="1" y="338"/>
                    <a:pt x="97" y="433"/>
                    <a:pt x="215" y="433"/>
                  </a:cubicBezTo>
                  <a:cubicBezTo>
                    <a:pt x="334" y="433"/>
                    <a:pt x="433" y="338"/>
                    <a:pt x="433" y="219"/>
                  </a:cubicBezTo>
                  <a:cubicBezTo>
                    <a:pt x="433" y="99"/>
                    <a:pt x="334" y="0"/>
                    <a:pt x="2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1" name="Google Shape;2681;p61"/>
            <p:cNvSpPr/>
            <p:nvPr/>
          </p:nvSpPr>
          <p:spPr>
            <a:xfrm>
              <a:off x="6424530" y="749820"/>
              <a:ext cx="23916" cy="23916"/>
            </a:xfrm>
            <a:custGeom>
              <a:rect b="b" l="l" r="r" t="t"/>
              <a:pathLst>
                <a:path extrusionOk="0" h="434" w="434">
                  <a:moveTo>
                    <a:pt x="219" y="1"/>
                  </a:moveTo>
                  <a:cubicBezTo>
                    <a:pt x="99" y="1"/>
                    <a:pt x="1" y="96"/>
                    <a:pt x="1" y="216"/>
                  </a:cubicBezTo>
                  <a:cubicBezTo>
                    <a:pt x="1" y="334"/>
                    <a:pt x="99" y="433"/>
                    <a:pt x="219" y="433"/>
                  </a:cubicBezTo>
                  <a:cubicBezTo>
                    <a:pt x="338" y="433"/>
                    <a:pt x="433" y="334"/>
                    <a:pt x="433" y="216"/>
                  </a:cubicBezTo>
                  <a:cubicBezTo>
                    <a:pt x="433" y="96"/>
                    <a:pt x="338" y="1"/>
                    <a:pt x="2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2" name="Google Shape;2682;p61"/>
            <p:cNvSpPr/>
            <p:nvPr/>
          </p:nvSpPr>
          <p:spPr>
            <a:xfrm>
              <a:off x="6384910" y="868846"/>
              <a:ext cx="23916" cy="23916"/>
            </a:xfrm>
            <a:custGeom>
              <a:rect b="b" l="l" r="r" t="t"/>
              <a:pathLst>
                <a:path extrusionOk="0" h="434" w="434">
                  <a:moveTo>
                    <a:pt x="215" y="1"/>
                  </a:moveTo>
                  <a:cubicBezTo>
                    <a:pt x="97" y="1"/>
                    <a:pt x="1" y="100"/>
                    <a:pt x="1" y="218"/>
                  </a:cubicBezTo>
                  <a:cubicBezTo>
                    <a:pt x="1" y="338"/>
                    <a:pt x="97" y="433"/>
                    <a:pt x="215" y="433"/>
                  </a:cubicBezTo>
                  <a:cubicBezTo>
                    <a:pt x="334" y="433"/>
                    <a:pt x="433" y="338"/>
                    <a:pt x="433" y="218"/>
                  </a:cubicBezTo>
                  <a:cubicBezTo>
                    <a:pt x="433" y="100"/>
                    <a:pt x="334" y="1"/>
                    <a:pt x="2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3" name="Google Shape;2683;p61"/>
            <p:cNvSpPr/>
            <p:nvPr/>
          </p:nvSpPr>
          <p:spPr>
            <a:xfrm>
              <a:off x="6424530" y="829226"/>
              <a:ext cx="23916" cy="23916"/>
            </a:xfrm>
            <a:custGeom>
              <a:rect b="b" l="l" r="r" t="t"/>
              <a:pathLst>
                <a:path extrusionOk="0" h="434" w="434">
                  <a:moveTo>
                    <a:pt x="219" y="1"/>
                  </a:moveTo>
                  <a:cubicBezTo>
                    <a:pt x="99" y="1"/>
                    <a:pt x="1" y="96"/>
                    <a:pt x="1" y="215"/>
                  </a:cubicBezTo>
                  <a:cubicBezTo>
                    <a:pt x="1" y="335"/>
                    <a:pt x="99" y="434"/>
                    <a:pt x="219" y="434"/>
                  </a:cubicBezTo>
                  <a:cubicBezTo>
                    <a:pt x="338" y="434"/>
                    <a:pt x="433" y="335"/>
                    <a:pt x="433" y="215"/>
                  </a:cubicBezTo>
                  <a:cubicBezTo>
                    <a:pt x="433" y="96"/>
                    <a:pt x="338" y="1"/>
                    <a:pt x="2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4" name="Google Shape;2684;p61"/>
            <p:cNvSpPr/>
            <p:nvPr/>
          </p:nvSpPr>
          <p:spPr>
            <a:xfrm>
              <a:off x="6424530" y="908632"/>
              <a:ext cx="23916" cy="23916"/>
            </a:xfrm>
            <a:custGeom>
              <a:rect b="b" l="l" r="r" t="t"/>
              <a:pathLst>
                <a:path extrusionOk="0" h="434" w="434">
                  <a:moveTo>
                    <a:pt x="219" y="1"/>
                  </a:moveTo>
                  <a:cubicBezTo>
                    <a:pt x="99" y="1"/>
                    <a:pt x="1" y="96"/>
                    <a:pt x="1" y="216"/>
                  </a:cubicBezTo>
                  <a:cubicBezTo>
                    <a:pt x="1" y="334"/>
                    <a:pt x="99" y="433"/>
                    <a:pt x="219" y="433"/>
                  </a:cubicBezTo>
                  <a:cubicBezTo>
                    <a:pt x="338" y="433"/>
                    <a:pt x="433" y="334"/>
                    <a:pt x="433" y="216"/>
                  </a:cubicBezTo>
                  <a:cubicBezTo>
                    <a:pt x="433" y="96"/>
                    <a:pt x="338" y="1"/>
                    <a:pt x="2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5" name="Google Shape;2685;p61"/>
            <p:cNvSpPr/>
            <p:nvPr/>
          </p:nvSpPr>
          <p:spPr>
            <a:xfrm>
              <a:off x="6384910" y="948253"/>
              <a:ext cx="23916" cy="23860"/>
            </a:xfrm>
            <a:custGeom>
              <a:rect b="b" l="l" r="r" t="t"/>
              <a:pathLst>
                <a:path extrusionOk="0" h="433" w="434">
                  <a:moveTo>
                    <a:pt x="215" y="0"/>
                  </a:moveTo>
                  <a:cubicBezTo>
                    <a:pt x="97" y="0"/>
                    <a:pt x="1" y="99"/>
                    <a:pt x="1" y="219"/>
                  </a:cubicBezTo>
                  <a:cubicBezTo>
                    <a:pt x="1" y="338"/>
                    <a:pt x="97" y="433"/>
                    <a:pt x="215" y="433"/>
                  </a:cubicBezTo>
                  <a:cubicBezTo>
                    <a:pt x="334" y="433"/>
                    <a:pt x="433" y="338"/>
                    <a:pt x="433" y="219"/>
                  </a:cubicBezTo>
                  <a:cubicBezTo>
                    <a:pt x="433" y="99"/>
                    <a:pt x="334" y="0"/>
                    <a:pt x="2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6" name="Google Shape;2686;p61"/>
            <p:cNvSpPr/>
            <p:nvPr/>
          </p:nvSpPr>
          <p:spPr>
            <a:xfrm>
              <a:off x="6424530" y="988094"/>
              <a:ext cx="23916" cy="23860"/>
            </a:xfrm>
            <a:custGeom>
              <a:rect b="b" l="l" r="r" t="t"/>
              <a:pathLst>
                <a:path extrusionOk="0" h="433" w="434">
                  <a:moveTo>
                    <a:pt x="219" y="0"/>
                  </a:moveTo>
                  <a:cubicBezTo>
                    <a:pt x="99" y="0"/>
                    <a:pt x="1" y="95"/>
                    <a:pt x="1" y="214"/>
                  </a:cubicBezTo>
                  <a:cubicBezTo>
                    <a:pt x="1" y="334"/>
                    <a:pt x="99" y="433"/>
                    <a:pt x="219" y="433"/>
                  </a:cubicBezTo>
                  <a:cubicBezTo>
                    <a:pt x="338" y="433"/>
                    <a:pt x="433" y="334"/>
                    <a:pt x="433" y="214"/>
                  </a:cubicBezTo>
                  <a:cubicBezTo>
                    <a:pt x="433" y="95"/>
                    <a:pt x="338" y="0"/>
                    <a:pt x="2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7" name="Google Shape;2687;p61"/>
            <p:cNvSpPr/>
            <p:nvPr/>
          </p:nvSpPr>
          <p:spPr>
            <a:xfrm>
              <a:off x="6384910" y="1027880"/>
              <a:ext cx="23916" cy="23695"/>
            </a:xfrm>
            <a:custGeom>
              <a:rect b="b" l="l" r="r" t="t"/>
              <a:pathLst>
                <a:path extrusionOk="0" h="430" w="434">
                  <a:moveTo>
                    <a:pt x="215" y="0"/>
                  </a:moveTo>
                  <a:cubicBezTo>
                    <a:pt x="97" y="0"/>
                    <a:pt x="1" y="96"/>
                    <a:pt x="1" y="214"/>
                  </a:cubicBezTo>
                  <a:cubicBezTo>
                    <a:pt x="1" y="334"/>
                    <a:pt x="97" y="429"/>
                    <a:pt x="215" y="429"/>
                  </a:cubicBezTo>
                  <a:cubicBezTo>
                    <a:pt x="334" y="429"/>
                    <a:pt x="433" y="334"/>
                    <a:pt x="433" y="214"/>
                  </a:cubicBezTo>
                  <a:cubicBezTo>
                    <a:pt x="433" y="96"/>
                    <a:pt x="334" y="0"/>
                    <a:pt x="2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8" name="Google Shape;2688;p61"/>
            <p:cNvSpPr/>
            <p:nvPr/>
          </p:nvSpPr>
          <p:spPr>
            <a:xfrm>
              <a:off x="6424530" y="1067445"/>
              <a:ext cx="23916" cy="23916"/>
            </a:xfrm>
            <a:custGeom>
              <a:rect b="b" l="l" r="r" t="t"/>
              <a:pathLst>
                <a:path extrusionOk="0" h="434" w="434">
                  <a:moveTo>
                    <a:pt x="219" y="1"/>
                  </a:moveTo>
                  <a:cubicBezTo>
                    <a:pt x="99" y="1"/>
                    <a:pt x="1" y="96"/>
                    <a:pt x="1" y="219"/>
                  </a:cubicBezTo>
                  <a:cubicBezTo>
                    <a:pt x="1" y="338"/>
                    <a:pt x="99" y="433"/>
                    <a:pt x="219" y="433"/>
                  </a:cubicBezTo>
                  <a:cubicBezTo>
                    <a:pt x="338" y="433"/>
                    <a:pt x="433" y="338"/>
                    <a:pt x="433" y="219"/>
                  </a:cubicBezTo>
                  <a:cubicBezTo>
                    <a:pt x="433" y="96"/>
                    <a:pt x="338" y="1"/>
                    <a:pt x="2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689" name="Google Shape;2689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321836">
            <a:off x="3756205" y="1803951"/>
            <a:ext cx="1406949" cy="2341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840" name="Shape 1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1" name="Google Shape;1841;p38"/>
          <p:cNvSpPr txBox="1"/>
          <p:nvPr>
            <p:ph idx="2" type="title"/>
          </p:nvPr>
        </p:nvSpPr>
        <p:spPr>
          <a:xfrm>
            <a:off x="2691300" y="1948575"/>
            <a:ext cx="3734100" cy="6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842" name="Google Shape;1842;p38"/>
          <p:cNvSpPr txBox="1"/>
          <p:nvPr>
            <p:ph type="ctrTitle"/>
          </p:nvPr>
        </p:nvSpPr>
        <p:spPr>
          <a:xfrm flipH="1">
            <a:off x="914250" y="2579950"/>
            <a:ext cx="7299900" cy="50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Background</a:t>
            </a:r>
            <a:endParaRPr sz="34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39"/>
          <p:cNvSpPr txBox="1"/>
          <p:nvPr>
            <p:ph type="title"/>
          </p:nvPr>
        </p:nvSpPr>
        <p:spPr>
          <a:xfrm>
            <a:off x="914400" y="506399"/>
            <a:ext cx="73152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Processing</a:t>
            </a:r>
            <a:endParaRPr/>
          </a:p>
        </p:txBody>
      </p:sp>
      <p:sp>
        <p:nvSpPr>
          <p:cNvPr id="1848" name="Google Shape;1848;p39"/>
          <p:cNvSpPr txBox="1"/>
          <p:nvPr/>
        </p:nvSpPr>
        <p:spPr>
          <a:xfrm>
            <a:off x="914400" y="1370925"/>
            <a:ext cx="5763900" cy="15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What is </a:t>
            </a:r>
            <a:r>
              <a:rPr b="1"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Subword Tokenization</a:t>
            </a: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?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Converts complex sentences into a simpler format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Words are broken into their components (prefix, </a:t>
            </a: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suffix</a:t>
            </a: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, etc.)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849" name="Google Shape;184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0217" y="2424275"/>
            <a:ext cx="5023571" cy="45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853" name="Shape 1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4" name="Google Shape;1854;p40"/>
          <p:cNvSpPr txBox="1"/>
          <p:nvPr>
            <p:ph type="title"/>
          </p:nvPr>
        </p:nvSpPr>
        <p:spPr>
          <a:xfrm>
            <a:off x="914400" y="506399"/>
            <a:ext cx="73152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Processing</a:t>
            </a:r>
            <a:endParaRPr/>
          </a:p>
        </p:txBody>
      </p:sp>
      <p:sp>
        <p:nvSpPr>
          <p:cNvPr id="1855" name="Google Shape;1855;p40"/>
          <p:cNvSpPr txBox="1"/>
          <p:nvPr/>
        </p:nvSpPr>
        <p:spPr>
          <a:xfrm>
            <a:off x="914400" y="1370925"/>
            <a:ext cx="5763900" cy="15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What is </a:t>
            </a:r>
            <a:r>
              <a:rPr b="1"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Subword Tokenization</a:t>
            </a: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?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Converts complex sentences into a simpler format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Words are broken into their components (prefix, suffix, etc.)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How do Neural Networks </a:t>
            </a:r>
            <a:r>
              <a:rPr b="1"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process tokens</a:t>
            </a: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?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Converts tokens to integers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Input integers into model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856" name="Google Shape;185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0217" y="2424275"/>
            <a:ext cx="5023571" cy="45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7" name="Google Shape;1857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05687" y="4107300"/>
            <a:ext cx="5132649" cy="405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41"/>
          <p:cNvSpPr txBox="1"/>
          <p:nvPr>
            <p:ph type="title"/>
          </p:nvPr>
        </p:nvSpPr>
        <p:spPr>
          <a:xfrm>
            <a:off x="914400" y="506399"/>
            <a:ext cx="73152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Language Models</a:t>
            </a:r>
            <a:endParaRPr/>
          </a:p>
        </p:txBody>
      </p:sp>
      <p:sp>
        <p:nvSpPr>
          <p:cNvPr id="1863" name="Google Shape;1863;p41"/>
          <p:cNvSpPr txBox="1"/>
          <p:nvPr/>
        </p:nvSpPr>
        <p:spPr>
          <a:xfrm>
            <a:off x="914400" y="1370925"/>
            <a:ext cx="5763900" cy="67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64" name="Google Shape;1864;p41"/>
          <p:cNvSpPr txBox="1"/>
          <p:nvPr/>
        </p:nvSpPr>
        <p:spPr>
          <a:xfrm>
            <a:off x="914400" y="1370925"/>
            <a:ext cx="5763900" cy="15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What is a </a:t>
            </a:r>
            <a:r>
              <a:rPr b="1"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Language Model</a:t>
            </a: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?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 neural network that models language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Capable of understanding relationship between words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What makes the Language Models so effective?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The building block of these models is the </a:t>
            </a:r>
            <a:r>
              <a:rPr b="1"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Transformer</a:t>
            </a:r>
            <a:endParaRPr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Transformers models how words to depend </a:t>
            </a: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upon other words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65" name="Google Shape;1865;p41"/>
          <p:cNvSpPr txBox="1"/>
          <p:nvPr/>
        </p:nvSpPr>
        <p:spPr>
          <a:xfrm>
            <a:off x="2285400" y="3872575"/>
            <a:ext cx="4573200" cy="67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The   </a:t>
            </a:r>
            <a:r>
              <a:rPr lang="en">
                <a:solidFill>
                  <a:schemeClr val="dk1"/>
                </a:solidFill>
                <a:highlight>
                  <a:srgbClr val="BF9000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cat</a:t>
            </a:r>
            <a:r>
              <a:rPr lang="en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</a:t>
            </a:r>
            <a:r>
              <a:rPr b="1" lang="en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jumped</a:t>
            </a:r>
            <a:r>
              <a:rPr lang="en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</a:t>
            </a:r>
            <a:r>
              <a:rPr lang="en">
                <a:solidFill>
                  <a:schemeClr val="dk1"/>
                </a:solidFill>
                <a:highlight>
                  <a:srgbClr val="FFD966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over</a:t>
            </a:r>
            <a:r>
              <a:rPr lang="en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the   </a:t>
            </a:r>
            <a:r>
              <a:rPr lang="en">
                <a:solidFill>
                  <a:schemeClr val="dk1"/>
                </a:solidFill>
                <a:highlight>
                  <a:srgbClr val="FFF2CC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fence</a:t>
            </a:r>
            <a:endParaRPr>
              <a:solidFill>
                <a:schemeClr val="dk1"/>
              </a:solidFill>
              <a:highlight>
                <a:srgbClr val="FFF2CC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866" name="Google Shape;1866;p41"/>
          <p:cNvSpPr/>
          <p:nvPr/>
        </p:nvSpPr>
        <p:spPr>
          <a:xfrm>
            <a:off x="3332275" y="3714850"/>
            <a:ext cx="610371" cy="211819"/>
          </a:xfrm>
          <a:custGeom>
            <a:rect b="b" l="l" r="r" t="t"/>
            <a:pathLst>
              <a:path extrusionOk="0" h="9273" w="31221">
                <a:moveTo>
                  <a:pt x="31221" y="9274"/>
                </a:moveTo>
                <a:cubicBezTo>
                  <a:pt x="28753" y="7740"/>
                  <a:pt x="21615" y="334"/>
                  <a:pt x="16411" y="67"/>
                </a:cubicBezTo>
                <a:cubicBezTo>
                  <a:pt x="11208" y="-200"/>
                  <a:pt x="2735" y="6405"/>
                  <a:pt x="0" y="7673"/>
                </a:cubicBezTo>
              </a:path>
            </a:pathLst>
          </a:custGeom>
          <a:noFill/>
          <a:ln cap="flat" cmpd="sng" w="28575">
            <a:solidFill>
              <a:srgbClr val="BF9000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1867" name="Google Shape;1867;p41"/>
          <p:cNvSpPr/>
          <p:nvPr/>
        </p:nvSpPr>
        <p:spPr>
          <a:xfrm flipH="1">
            <a:off x="4175072" y="3714850"/>
            <a:ext cx="568144" cy="211819"/>
          </a:xfrm>
          <a:custGeom>
            <a:rect b="b" l="l" r="r" t="t"/>
            <a:pathLst>
              <a:path extrusionOk="0" h="9273" w="31221">
                <a:moveTo>
                  <a:pt x="31221" y="9274"/>
                </a:moveTo>
                <a:cubicBezTo>
                  <a:pt x="28753" y="7740"/>
                  <a:pt x="21615" y="334"/>
                  <a:pt x="16411" y="67"/>
                </a:cubicBezTo>
                <a:cubicBezTo>
                  <a:pt x="11208" y="-200"/>
                  <a:pt x="2735" y="6405"/>
                  <a:pt x="0" y="7673"/>
                </a:cubicBezTo>
              </a:path>
            </a:pathLst>
          </a:custGeom>
          <a:noFill/>
          <a:ln cap="flat" cmpd="sng" w="28575">
            <a:solidFill>
              <a:srgbClr val="FFE599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1868" name="Google Shape;1868;p41"/>
          <p:cNvSpPr/>
          <p:nvPr/>
        </p:nvSpPr>
        <p:spPr>
          <a:xfrm flipH="1">
            <a:off x="4102813" y="3362300"/>
            <a:ext cx="1951313" cy="510270"/>
          </a:xfrm>
          <a:custGeom>
            <a:rect b="b" l="l" r="r" t="t"/>
            <a:pathLst>
              <a:path extrusionOk="0" h="9273" w="31221">
                <a:moveTo>
                  <a:pt x="31221" y="9274"/>
                </a:moveTo>
                <a:cubicBezTo>
                  <a:pt x="28753" y="7740"/>
                  <a:pt x="21615" y="334"/>
                  <a:pt x="16411" y="67"/>
                </a:cubicBezTo>
                <a:cubicBezTo>
                  <a:pt x="11208" y="-200"/>
                  <a:pt x="2735" y="6405"/>
                  <a:pt x="0" y="7673"/>
                </a:cubicBezTo>
              </a:path>
            </a:pathLst>
          </a:custGeom>
          <a:noFill/>
          <a:ln cap="flat" cmpd="sng" w="19050">
            <a:solidFill>
              <a:srgbClr val="FFF2CC"/>
            </a:solidFill>
            <a:prstDash val="solid"/>
            <a:round/>
            <a:headEnd len="med" w="med" type="none"/>
            <a:tailEnd len="med" w="med" type="stealth"/>
          </a:ln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872" name="Shape 1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" name="Google Shape;1873;p42"/>
          <p:cNvSpPr txBox="1"/>
          <p:nvPr>
            <p:ph type="title"/>
          </p:nvPr>
        </p:nvSpPr>
        <p:spPr>
          <a:xfrm>
            <a:off x="914400" y="506399"/>
            <a:ext cx="73152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BERT Models</a:t>
            </a:r>
            <a:endParaRPr/>
          </a:p>
        </p:txBody>
      </p:sp>
      <p:sp>
        <p:nvSpPr>
          <p:cNvPr id="1874" name="Google Shape;1874;p42"/>
          <p:cNvSpPr txBox="1"/>
          <p:nvPr/>
        </p:nvSpPr>
        <p:spPr>
          <a:xfrm>
            <a:off x="914400" y="1370925"/>
            <a:ext cx="5763900" cy="67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BERT is a specific type of language model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</a:pPr>
            <a:r>
              <a:rPr b="1"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B</a:t>
            </a: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idirectional </a:t>
            </a:r>
            <a:r>
              <a:rPr b="1"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E</a:t>
            </a: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ncoder </a:t>
            </a:r>
            <a:r>
              <a:rPr b="1"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R</a:t>
            </a: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epresentations from </a:t>
            </a:r>
            <a:r>
              <a:rPr b="1"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</a:t>
            </a: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ransformers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875" name="Google Shape;1875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9613" y="2043525"/>
            <a:ext cx="5804775" cy="2795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6" name="Google Shape;1876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321836">
            <a:off x="8142655" y="3732551"/>
            <a:ext cx="1406949" cy="2341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880" name="Shape 1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1" name="Google Shape;1881;p43"/>
          <p:cNvSpPr txBox="1"/>
          <p:nvPr>
            <p:ph type="title"/>
          </p:nvPr>
        </p:nvSpPr>
        <p:spPr>
          <a:xfrm>
            <a:off x="914400" y="506399"/>
            <a:ext cx="73152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RoBERTa</a:t>
            </a:r>
            <a:endParaRPr/>
          </a:p>
        </p:txBody>
      </p:sp>
      <p:sp>
        <p:nvSpPr>
          <p:cNvPr id="1882" name="Google Shape;1882;p43"/>
          <p:cNvSpPr txBox="1"/>
          <p:nvPr/>
        </p:nvSpPr>
        <p:spPr>
          <a:xfrm>
            <a:off x="914400" y="1370925"/>
            <a:ext cx="5763900" cy="67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RoBERTa</a:t>
            </a: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is a specific type of BERT model 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</a:pPr>
            <a:r>
              <a:rPr b="1"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R</a:t>
            </a: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obustly </a:t>
            </a:r>
            <a:r>
              <a:rPr b="1"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o</a:t>
            </a: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ptimized</a:t>
            </a: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b="1"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BERT</a:t>
            </a: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b="1"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</a:t>
            </a: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pproach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Same architecture as BERT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Trained by removing particular training steps while increasing dataset size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883" name="Google Shape;1883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321842">
            <a:off x="6764104" y="2304517"/>
            <a:ext cx="3357441" cy="55878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887" name="Shape 1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8" name="Google Shape;1888;p44"/>
          <p:cNvSpPr txBox="1"/>
          <p:nvPr>
            <p:ph type="title"/>
          </p:nvPr>
        </p:nvSpPr>
        <p:spPr>
          <a:xfrm>
            <a:off x="914400" y="506399"/>
            <a:ext cx="73152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Full Fine Tuning</a:t>
            </a:r>
            <a:endParaRPr/>
          </a:p>
        </p:txBody>
      </p:sp>
      <p:sp>
        <p:nvSpPr>
          <p:cNvPr id="1889" name="Google Shape;1889;p44"/>
          <p:cNvSpPr txBox="1"/>
          <p:nvPr/>
        </p:nvSpPr>
        <p:spPr>
          <a:xfrm>
            <a:off x="914400" y="1370925"/>
            <a:ext cx="5763900" cy="67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To </a:t>
            </a:r>
            <a:r>
              <a:rPr b="1"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Fully Fine Tune</a:t>
            </a: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a model: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AutoNum type="arabicPeriod"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Identify what problem you hope to solve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AutoNum type="arabicPeriod"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Find an appropriate, pre-trained model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AutoNum type="arabicPeriod"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Find dataset associated with your problem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AutoNum type="arabicPeriod"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Train model with already instantiated weights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890" name="Google Shape;1890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321842">
            <a:off x="7314479" y="3235142"/>
            <a:ext cx="3357441" cy="55878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reesia Pitch Deck by Slidesgo">
  <a:themeElements>
    <a:clrScheme name="Simple Light">
      <a:dk1>
        <a:srgbClr val="20124D"/>
      </a:dk1>
      <a:lt1>
        <a:srgbClr val="F28D1B"/>
      </a:lt1>
      <a:dk2>
        <a:srgbClr val="F6B26B"/>
      </a:dk2>
      <a:lt2>
        <a:srgbClr val="FFF2CE"/>
      </a:lt2>
      <a:accent1>
        <a:srgbClr val="FCC010"/>
      </a:accent1>
      <a:accent2>
        <a:srgbClr val="F59D19"/>
      </a:accent2>
      <a:accent3>
        <a:srgbClr val="F28D1B"/>
      </a:accent3>
      <a:accent4>
        <a:srgbClr val="FFE082"/>
      </a:accent4>
      <a:accent5>
        <a:srgbClr val="FDCE0F"/>
      </a:accent5>
      <a:accent6>
        <a:srgbClr val="F9CB9C"/>
      </a:accent6>
      <a:hlink>
        <a:srgbClr val="20124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